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5" r:id="rId3"/>
    <p:sldId id="273" r:id="rId4"/>
    <p:sldId id="277" r:id="rId5"/>
    <p:sldId id="280" r:id="rId6"/>
    <p:sldId id="281" r:id="rId7"/>
    <p:sldId id="258" r:id="rId8"/>
    <p:sldId id="276" r:id="rId9"/>
    <p:sldId id="288" r:id="rId10"/>
    <p:sldId id="271" r:id="rId11"/>
    <p:sldId id="260" r:id="rId12"/>
    <p:sldId id="285" r:id="rId13"/>
    <p:sldId id="272" r:id="rId14"/>
    <p:sldId id="282" r:id="rId15"/>
    <p:sldId id="274" r:id="rId16"/>
    <p:sldId id="286" r:id="rId17"/>
    <p:sldId id="295" r:id="rId18"/>
    <p:sldId id="292" r:id="rId19"/>
    <p:sldId id="263"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FFFF"/>
    <a:srgbClr val="4472C4"/>
    <a:srgbClr val="747AB8"/>
    <a:srgbClr val="A5A5A5"/>
    <a:srgbClr val="548235"/>
    <a:srgbClr val="658E49"/>
    <a:srgbClr val="994545"/>
    <a:srgbClr val="977215"/>
    <a:srgbClr val="3440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C0B15-9E1E-443F-BAD1-2D61C586516E}" v="364" dt="2025-01-14T20:53:29.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9" autoAdjust="0"/>
    <p:restoredTop sz="47016" autoAdjust="0"/>
  </p:normalViewPr>
  <p:slideViewPr>
    <p:cSldViewPr snapToGrid="0">
      <p:cViewPr varScale="1">
        <p:scale>
          <a:sx n="46" d="100"/>
          <a:sy n="46" d="100"/>
        </p:scale>
        <p:origin x="4172" y="4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shkin, Seyed Hamed *" userId="220999c3-e6ef-4426-a304-d27831ca2f92" providerId="ADAL" clId="{1D49D244-7A1F-46DA-B77F-990FC9944059}"/>
    <pc:docChg chg="modSld">
      <pc:chgData name="Meshkin, Seyed Hamed *" userId="220999c3-e6ef-4426-a304-d27831ca2f92" providerId="ADAL" clId="{1D49D244-7A1F-46DA-B77F-990FC9944059}" dt="2023-09-19T20:31:33.627" v="0" actId="14100"/>
      <pc:docMkLst>
        <pc:docMk/>
      </pc:docMkLst>
      <pc:sldChg chg="modSp mod">
        <pc:chgData name="Meshkin, Seyed Hamed *" userId="220999c3-e6ef-4426-a304-d27831ca2f92" providerId="ADAL" clId="{1D49D244-7A1F-46DA-B77F-990FC9944059}" dt="2023-09-19T20:31:33.627" v="0" actId="14100"/>
        <pc:sldMkLst>
          <pc:docMk/>
          <pc:sldMk cId="872379353" sldId="263"/>
        </pc:sldMkLst>
        <pc:spChg chg="mod">
          <ac:chgData name="Meshkin, Seyed Hamed *" userId="220999c3-e6ef-4426-a304-d27831ca2f92" providerId="ADAL" clId="{1D49D244-7A1F-46DA-B77F-990FC9944059}" dt="2023-09-19T20:31:33.627" v="0" actId="14100"/>
          <ac:spMkLst>
            <pc:docMk/>
            <pc:sldMk cId="872379353" sldId="263"/>
            <ac:spMk id="3" creationId="{48C33B18-445A-5296-F758-07B389EF91DB}"/>
          </ac:spMkLst>
        </pc:spChg>
      </pc:sldChg>
    </pc:docChg>
  </pc:docChgLst>
  <pc:docChgLst>
    <pc:chgData name="Seyed Hamed Meshkin" userId="220999c3-e6ef-4426-a304-d27831ca2f92" providerId="ADAL" clId="{DD0623DB-3A41-4F16-A418-89B6EFF15E17}"/>
    <pc:docChg chg="undo custSel addSld delSld modSld">
      <pc:chgData name="Seyed Hamed Meshkin" userId="220999c3-e6ef-4426-a304-d27831ca2f92" providerId="ADAL" clId="{DD0623DB-3A41-4F16-A418-89B6EFF15E17}" dt="2023-09-29T15:29:49.610" v="181" actId="20577"/>
      <pc:docMkLst>
        <pc:docMk/>
      </pc:docMkLst>
      <pc:sldChg chg="modSp mod">
        <pc:chgData name="Seyed Hamed Meshkin" userId="220999c3-e6ef-4426-a304-d27831ca2f92" providerId="ADAL" clId="{DD0623DB-3A41-4F16-A418-89B6EFF15E17}" dt="2023-09-28T17:56:36.894" v="180" actId="1076"/>
        <pc:sldMkLst>
          <pc:docMk/>
          <pc:sldMk cId="595921098" sldId="260"/>
        </pc:sldMkLst>
        <pc:spChg chg="mod">
          <ac:chgData name="Seyed Hamed Meshkin" userId="220999c3-e6ef-4426-a304-d27831ca2f92" providerId="ADAL" clId="{DD0623DB-3A41-4F16-A418-89B6EFF15E17}" dt="2023-09-28T17:56:36.894" v="180" actId="1076"/>
          <ac:spMkLst>
            <pc:docMk/>
            <pc:sldMk cId="595921098" sldId="260"/>
            <ac:spMk id="2285" creationId="{4E38416D-A85F-05D1-322D-F8F9BD8431E3}"/>
          </ac:spMkLst>
        </pc:spChg>
      </pc:sldChg>
      <pc:sldChg chg="addSp modSp mod modAnim modNotesTx">
        <pc:chgData name="Seyed Hamed Meshkin" userId="220999c3-e6ef-4426-a304-d27831ca2f92" providerId="ADAL" clId="{DD0623DB-3A41-4F16-A418-89B6EFF15E17}" dt="2023-09-25T15:53:11.577" v="71" actId="1076"/>
        <pc:sldMkLst>
          <pc:docMk/>
          <pc:sldMk cId="551856264" sldId="272"/>
        </pc:sldMkLst>
        <pc:spChg chg="add mod">
          <ac:chgData name="Seyed Hamed Meshkin" userId="220999c3-e6ef-4426-a304-d27831ca2f92" providerId="ADAL" clId="{DD0623DB-3A41-4F16-A418-89B6EFF15E17}" dt="2023-09-25T15:53:11.577" v="71" actId="1076"/>
          <ac:spMkLst>
            <pc:docMk/>
            <pc:sldMk cId="551856264" sldId="272"/>
            <ac:spMk id="10" creationId="{11D239B0-A78E-6B50-9C4C-7C997F59DA2D}"/>
          </ac:spMkLst>
        </pc:spChg>
        <pc:spChg chg="mod">
          <ac:chgData name="Seyed Hamed Meshkin" userId="220999c3-e6ef-4426-a304-d27831ca2f92" providerId="ADAL" clId="{DD0623DB-3A41-4F16-A418-89B6EFF15E17}" dt="2023-09-24T16:07:09.630" v="28" actId="1076"/>
          <ac:spMkLst>
            <pc:docMk/>
            <pc:sldMk cId="551856264" sldId="272"/>
            <ac:spMk id="27" creationId="{23D9D620-EE38-0CB4-892D-3DB5E2636D18}"/>
          </ac:spMkLst>
        </pc:spChg>
        <pc:grpChg chg="add mod">
          <ac:chgData name="Seyed Hamed Meshkin" userId="220999c3-e6ef-4426-a304-d27831ca2f92" providerId="ADAL" clId="{DD0623DB-3A41-4F16-A418-89B6EFF15E17}" dt="2023-09-25T15:53:11.577" v="71" actId="1076"/>
          <ac:grpSpMkLst>
            <pc:docMk/>
            <pc:sldMk cId="551856264" sldId="272"/>
            <ac:grpSpMk id="11" creationId="{CB03935A-2F27-2A48-E39A-8CB01558D29C}"/>
          </ac:grpSpMkLst>
        </pc:grpChg>
        <pc:grpChg chg="mod">
          <ac:chgData name="Seyed Hamed Meshkin" userId="220999c3-e6ef-4426-a304-d27831ca2f92" providerId="ADAL" clId="{DD0623DB-3A41-4F16-A418-89B6EFF15E17}" dt="2023-09-24T16:06:56.204" v="24" actId="1076"/>
          <ac:grpSpMkLst>
            <pc:docMk/>
            <pc:sldMk cId="551856264" sldId="272"/>
            <ac:grpSpMk id="28" creationId="{CA32ACFC-FDE2-8C50-0315-186D7B826731}"/>
          </ac:grpSpMkLst>
        </pc:grpChg>
        <pc:picChg chg="add mod">
          <ac:chgData name="Seyed Hamed Meshkin" userId="220999c3-e6ef-4426-a304-d27831ca2f92" providerId="ADAL" clId="{DD0623DB-3A41-4F16-A418-89B6EFF15E17}" dt="2023-09-25T15:53:11.577" v="71" actId="1076"/>
          <ac:picMkLst>
            <pc:docMk/>
            <pc:sldMk cId="551856264" sldId="272"/>
            <ac:picMk id="1026" creationId="{FE77DC99-5236-627B-1DF0-1B1358762F79}"/>
          </ac:picMkLst>
        </pc:picChg>
      </pc:sldChg>
      <pc:sldChg chg="modSp">
        <pc:chgData name="Seyed Hamed Meshkin" userId="220999c3-e6ef-4426-a304-d27831ca2f92" providerId="ADAL" clId="{DD0623DB-3A41-4F16-A418-89B6EFF15E17}" dt="2023-09-24T15:50:21.790" v="0" actId="113"/>
        <pc:sldMkLst>
          <pc:docMk/>
          <pc:sldMk cId="1357583290" sldId="273"/>
        </pc:sldMkLst>
        <pc:spChg chg="mod">
          <ac:chgData name="Seyed Hamed Meshkin" userId="220999c3-e6ef-4426-a304-d27831ca2f92" providerId="ADAL" clId="{DD0623DB-3A41-4F16-A418-89B6EFF15E17}" dt="2023-09-24T15:50:21.790" v="0" actId="113"/>
          <ac:spMkLst>
            <pc:docMk/>
            <pc:sldMk cId="1357583290" sldId="273"/>
            <ac:spMk id="21" creationId="{7949D582-760E-06B6-EF1F-84AD9545AA67}"/>
          </ac:spMkLst>
        </pc:spChg>
      </pc:sldChg>
      <pc:sldChg chg="addSp modSp mod">
        <pc:chgData name="Seyed Hamed Meshkin" userId="220999c3-e6ef-4426-a304-d27831ca2f92" providerId="ADAL" clId="{DD0623DB-3A41-4F16-A418-89B6EFF15E17}" dt="2023-09-26T14:13:04.609" v="169" actId="207"/>
        <pc:sldMkLst>
          <pc:docMk/>
          <pc:sldMk cId="3928176676" sldId="276"/>
        </pc:sldMkLst>
        <pc:spChg chg="add mod ord">
          <ac:chgData name="Seyed Hamed Meshkin" userId="220999c3-e6ef-4426-a304-d27831ca2f92" providerId="ADAL" clId="{DD0623DB-3A41-4F16-A418-89B6EFF15E17}" dt="2023-09-26T14:13:04.609" v="169" actId="207"/>
          <ac:spMkLst>
            <pc:docMk/>
            <pc:sldMk cId="3928176676" sldId="276"/>
            <ac:spMk id="2" creationId="{5AD6429B-78AA-7A47-B053-C6988E6161C9}"/>
          </ac:spMkLst>
        </pc:spChg>
        <pc:graphicFrameChg chg="ord">
          <ac:chgData name="Seyed Hamed Meshkin" userId="220999c3-e6ef-4426-a304-d27831ca2f92" providerId="ADAL" clId="{DD0623DB-3A41-4F16-A418-89B6EFF15E17}" dt="2023-09-26T14:11:51.363" v="72" actId="166"/>
          <ac:graphicFrameMkLst>
            <pc:docMk/>
            <pc:sldMk cId="3928176676" sldId="276"/>
            <ac:graphicFrameMk id="40" creationId="{FCEA5CCB-8CA3-75FF-8D94-DBD36DA920BF}"/>
          </ac:graphicFrameMkLst>
        </pc:graphicFrameChg>
        <pc:picChg chg="ord">
          <ac:chgData name="Seyed Hamed Meshkin" userId="220999c3-e6ef-4426-a304-d27831ca2f92" providerId="ADAL" clId="{DD0623DB-3A41-4F16-A418-89B6EFF15E17}" dt="2023-09-26T14:12:47.685" v="120" actId="167"/>
          <ac:picMkLst>
            <pc:docMk/>
            <pc:sldMk cId="3928176676" sldId="276"/>
            <ac:picMk id="33" creationId="{73D7D3C0-376F-C29F-8E41-1C02E0366DFB}"/>
          </ac:picMkLst>
        </pc:picChg>
      </pc:sldChg>
      <pc:sldChg chg="modSp mod">
        <pc:chgData name="Seyed Hamed Meshkin" userId="220999c3-e6ef-4426-a304-d27831ca2f92" providerId="ADAL" clId="{DD0623DB-3A41-4F16-A418-89B6EFF15E17}" dt="2023-09-29T15:29:49.610" v="181" actId="20577"/>
        <pc:sldMkLst>
          <pc:docMk/>
          <pc:sldMk cId="3987512523" sldId="282"/>
        </pc:sldMkLst>
        <pc:graphicFrameChg chg="modGraphic">
          <ac:chgData name="Seyed Hamed Meshkin" userId="220999c3-e6ef-4426-a304-d27831ca2f92" providerId="ADAL" clId="{DD0623DB-3A41-4F16-A418-89B6EFF15E17}" dt="2023-09-29T15:29:49.610" v="181" actId="20577"/>
          <ac:graphicFrameMkLst>
            <pc:docMk/>
            <pc:sldMk cId="3987512523" sldId="282"/>
            <ac:graphicFrameMk id="5" creationId="{25401A4F-5E25-3F78-5BDA-F7828F21D3CC}"/>
          </ac:graphicFrameMkLst>
        </pc:graphicFrameChg>
      </pc:sldChg>
      <pc:sldChg chg="modSp mod">
        <pc:chgData name="Seyed Hamed Meshkin" userId="220999c3-e6ef-4426-a304-d27831ca2f92" providerId="ADAL" clId="{DD0623DB-3A41-4F16-A418-89B6EFF15E17}" dt="2023-09-24T16:30:29.651" v="29" actId="1076"/>
        <pc:sldMkLst>
          <pc:docMk/>
          <pc:sldMk cId="3280661035" sldId="283"/>
        </pc:sldMkLst>
        <pc:picChg chg="mod">
          <ac:chgData name="Seyed Hamed Meshkin" userId="220999c3-e6ef-4426-a304-d27831ca2f92" providerId="ADAL" clId="{DD0623DB-3A41-4F16-A418-89B6EFF15E17}" dt="2023-09-24T16:30:29.651" v="29" actId="1076"/>
          <ac:picMkLst>
            <pc:docMk/>
            <pc:sldMk cId="3280661035" sldId="283"/>
            <ac:picMk id="3" creationId="{BC3F128E-9790-3EE1-53A2-BB54DCC09FB4}"/>
          </ac:picMkLst>
        </pc:picChg>
      </pc:sldChg>
      <pc:sldChg chg="modSp mod">
        <pc:chgData name="Seyed Hamed Meshkin" userId="220999c3-e6ef-4426-a304-d27831ca2f92" providerId="ADAL" clId="{DD0623DB-3A41-4F16-A418-89B6EFF15E17}" dt="2023-09-28T17:54:09.502" v="179" actId="14100"/>
        <pc:sldMkLst>
          <pc:docMk/>
          <pc:sldMk cId="3349476066" sldId="284"/>
        </pc:sldMkLst>
        <pc:picChg chg="mod">
          <ac:chgData name="Seyed Hamed Meshkin" userId="220999c3-e6ef-4426-a304-d27831ca2f92" providerId="ADAL" clId="{DD0623DB-3A41-4F16-A418-89B6EFF15E17}" dt="2023-09-28T17:54:09.502" v="179" actId="14100"/>
          <ac:picMkLst>
            <pc:docMk/>
            <pc:sldMk cId="3349476066" sldId="284"/>
            <ac:picMk id="8" creationId="{0889BB26-ABF8-EB4A-3793-96DD986866D7}"/>
          </ac:picMkLst>
        </pc:picChg>
      </pc:sldChg>
      <pc:sldChg chg="new del">
        <pc:chgData name="Seyed Hamed Meshkin" userId="220999c3-e6ef-4426-a304-d27831ca2f92" providerId="ADAL" clId="{DD0623DB-3A41-4F16-A418-89B6EFF15E17}" dt="2023-09-26T14:15:12.728" v="171" actId="680"/>
        <pc:sldMkLst>
          <pc:docMk/>
          <pc:sldMk cId="2155308859" sldId="285"/>
        </pc:sldMkLst>
      </pc:sldChg>
    </pc:docChg>
  </pc:docChgLst>
  <pc:docChgLst>
    <pc:chgData name="Seyed Hamed" userId="220999c3-e6ef-4426-a304-d27831ca2f92" providerId="ADAL" clId="{121C0B15-9E1E-443F-BAD1-2D61C586516E}"/>
    <pc:docChg chg="undo redo custSel addSld delSld modSld">
      <pc:chgData name="Seyed Hamed" userId="220999c3-e6ef-4426-a304-d27831ca2f92" providerId="ADAL" clId="{121C0B15-9E1E-443F-BAD1-2D61C586516E}" dt="2025-01-14T20:53:34.837" v="2154" actId="14100"/>
      <pc:docMkLst>
        <pc:docMk/>
      </pc:docMkLst>
      <pc:sldChg chg="modSp mod modNotesTx">
        <pc:chgData name="Seyed Hamed" userId="220999c3-e6ef-4426-a304-d27831ca2f92" providerId="ADAL" clId="{121C0B15-9E1E-443F-BAD1-2D61C586516E}" dt="2025-01-10T16:28:41.679" v="1133" actId="14100"/>
        <pc:sldMkLst>
          <pc:docMk/>
          <pc:sldMk cId="3662772783" sldId="256"/>
        </pc:sldMkLst>
        <pc:spChg chg="mod">
          <ac:chgData name="Seyed Hamed" userId="220999c3-e6ef-4426-a304-d27831ca2f92" providerId="ADAL" clId="{121C0B15-9E1E-443F-BAD1-2D61C586516E}" dt="2025-01-10T16:28:41.679" v="1133" actId="14100"/>
          <ac:spMkLst>
            <pc:docMk/>
            <pc:sldMk cId="3662772783" sldId="256"/>
            <ac:spMk id="2" creationId="{F33B4721-D5AF-FB6E-A20F-B85A1BDD9958}"/>
          </ac:spMkLst>
        </pc:spChg>
        <pc:spChg chg="mod">
          <ac:chgData name="Seyed Hamed" userId="220999c3-e6ef-4426-a304-d27831ca2f92" providerId="ADAL" clId="{121C0B15-9E1E-443F-BAD1-2D61C586516E}" dt="2025-01-08T18:43:00.217" v="203" actId="1076"/>
          <ac:spMkLst>
            <pc:docMk/>
            <pc:sldMk cId="3662772783" sldId="256"/>
            <ac:spMk id="11" creationId="{CEF554F0-DB02-A35E-BE05-8BE39B74B938}"/>
          </ac:spMkLst>
        </pc:spChg>
      </pc:sldChg>
      <pc:sldChg chg="modSp mod modNotesTx">
        <pc:chgData name="Seyed Hamed" userId="220999c3-e6ef-4426-a304-d27831ca2f92" providerId="ADAL" clId="{121C0B15-9E1E-443F-BAD1-2D61C586516E}" dt="2025-01-13T15:08:11.528" v="1704" actId="403"/>
        <pc:sldMkLst>
          <pc:docMk/>
          <pc:sldMk cId="247566347" sldId="258"/>
        </pc:sldMkLst>
        <pc:spChg chg="mod">
          <ac:chgData name="Seyed Hamed" userId="220999c3-e6ef-4426-a304-d27831ca2f92" providerId="ADAL" clId="{121C0B15-9E1E-443F-BAD1-2D61C586516E}" dt="2025-01-10T17:16:53.543" v="1207" actId="368"/>
          <ac:spMkLst>
            <pc:docMk/>
            <pc:sldMk cId="247566347" sldId="258"/>
            <ac:spMk id="3" creationId="{137022A4-C718-CDA7-FD52-6E633B318DEC}"/>
          </ac:spMkLst>
        </pc:spChg>
        <pc:spChg chg="mod">
          <ac:chgData name="Seyed Hamed" userId="220999c3-e6ef-4426-a304-d27831ca2f92" providerId="ADAL" clId="{121C0B15-9E1E-443F-BAD1-2D61C586516E}" dt="2025-01-10T17:18:17.690" v="1226" actId="1076"/>
          <ac:spMkLst>
            <pc:docMk/>
            <pc:sldMk cId="247566347" sldId="258"/>
            <ac:spMk id="9" creationId="{F7FDA8E2-B5C5-A2CF-801B-8113DCF34EC1}"/>
          </ac:spMkLst>
        </pc:spChg>
        <pc:spChg chg="mod">
          <ac:chgData name="Seyed Hamed" userId="220999c3-e6ef-4426-a304-d27831ca2f92" providerId="ADAL" clId="{121C0B15-9E1E-443F-BAD1-2D61C586516E}" dt="2025-01-10T17:17:05.839" v="1208" actId="20577"/>
          <ac:spMkLst>
            <pc:docMk/>
            <pc:sldMk cId="247566347" sldId="258"/>
            <ac:spMk id="10" creationId="{C5DDD414-E7A0-95AB-818A-EEC1140531BF}"/>
          </ac:spMkLst>
        </pc:spChg>
        <pc:spChg chg="mod">
          <ac:chgData name="Seyed Hamed" userId="220999c3-e6ef-4426-a304-d27831ca2f92" providerId="ADAL" clId="{121C0B15-9E1E-443F-BAD1-2D61C586516E}" dt="2025-01-10T17:19:36.395" v="1235" actId="108"/>
          <ac:spMkLst>
            <pc:docMk/>
            <pc:sldMk cId="247566347" sldId="258"/>
            <ac:spMk id="16" creationId="{5EDF2C2E-BF68-77D1-A872-F939AD089D8F}"/>
          </ac:spMkLst>
        </pc:spChg>
        <pc:spChg chg="mod">
          <ac:chgData name="Seyed Hamed" userId="220999c3-e6ef-4426-a304-d27831ca2f92" providerId="ADAL" clId="{121C0B15-9E1E-443F-BAD1-2D61C586516E}" dt="2025-01-13T15:08:11.528" v="1704" actId="403"/>
          <ac:spMkLst>
            <pc:docMk/>
            <pc:sldMk cId="247566347" sldId="258"/>
            <ac:spMk id="22" creationId="{AE7288F9-4041-AE0B-4805-DD98E2085F42}"/>
          </ac:spMkLst>
        </pc:spChg>
      </pc:sldChg>
      <pc:sldChg chg="del">
        <pc:chgData name="Seyed Hamed" userId="220999c3-e6ef-4426-a304-d27831ca2f92" providerId="ADAL" clId="{121C0B15-9E1E-443F-BAD1-2D61C586516E}" dt="2025-01-08T14:55:36.191" v="3" actId="47"/>
        <pc:sldMkLst>
          <pc:docMk/>
          <pc:sldMk cId="1689484351" sldId="259"/>
        </pc:sldMkLst>
      </pc:sldChg>
      <pc:sldChg chg="addSp modSp mod modAnim modNotesTx">
        <pc:chgData name="Seyed Hamed" userId="220999c3-e6ef-4426-a304-d27831ca2f92" providerId="ADAL" clId="{121C0B15-9E1E-443F-BAD1-2D61C586516E}" dt="2025-01-14T14:25:16.538" v="1905"/>
        <pc:sldMkLst>
          <pc:docMk/>
          <pc:sldMk cId="595921098" sldId="260"/>
        </pc:sldMkLst>
        <pc:spChg chg="add mod">
          <ac:chgData name="Seyed Hamed" userId="220999c3-e6ef-4426-a304-d27831ca2f92" providerId="ADAL" clId="{121C0B15-9E1E-443F-BAD1-2D61C586516E}" dt="2025-01-13T16:01:42.384" v="1792" actId="164"/>
          <ac:spMkLst>
            <pc:docMk/>
            <pc:sldMk cId="595921098" sldId="260"/>
            <ac:spMk id="6" creationId="{D1FE5334-8A0C-077D-9A30-0CD4D0D068AB}"/>
          </ac:spMkLst>
        </pc:spChg>
        <pc:spChg chg="mod">
          <ac:chgData name="Seyed Hamed" userId="220999c3-e6ef-4426-a304-d27831ca2f92" providerId="ADAL" clId="{121C0B15-9E1E-443F-BAD1-2D61C586516E}" dt="2025-01-13T15:55:40.152" v="1713" actId="1076"/>
          <ac:spMkLst>
            <pc:docMk/>
            <pc:sldMk cId="595921098" sldId="260"/>
            <ac:spMk id="2142" creationId="{E2C66B61-47BC-2A3D-AA75-7DD5A0132F69}"/>
          </ac:spMkLst>
        </pc:spChg>
        <pc:grpChg chg="add mod">
          <ac:chgData name="Seyed Hamed" userId="220999c3-e6ef-4426-a304-d27831ca2f92" providerId="ADAL" clId="{121C0B15-9E1E-443F-BAD1-2D61C586516E}" dt="2025-01-14T14:15:50.122" v="1869" actId="1076"/>
          <ac:grpSpMkLst>
            <pc:docMk/>
            <pc:sldMk cId="595921098" sldId="260"/>
            <ac:grpSpMk id="7" creationId="{1DBF9515-4FED-7A0A-B1A5-64675FE4BB2A}"/>
          </ac:grpSpMkLst>
        </pc:grpChg>
        <pc:grpChg chg="mod">
          <ac:chgData name="Seyed Hamed" userId="220999c3-e6ef-4426-a304-d27831ca2f92" providerId="ADAL" clId="{121C0B15-9E1E-443F-BAD1-2D61C586516E}" dt="2025-01-09T21:42:05.369" v="796" actId="166"/>
          <ac:grpSpMkLst>
            <pc:docMk/>
            <pc:sldMk cId="595921098" sldId="260"/>
            <ac:grpSpMk id="2263" creationId="{E188948C-83D0-ECCB-B60F-790F05CED5C6}"/>
          </ac:grpSpMkLst>
        </pc:grpChg>
        <pc:picChg chg="add mod ord">
          <ac:chgData name="Seyed Hamed" userId="220999c3-e6ef-4426-a304-d27831ca2f92" providerId="ADAL" clId="{121C0B15-9E1E-443F-BAD1-2D61C586516E}" dt="2025-01-13T16:01:42.384" v="1792" actId="164"/>
          <ac:picMkLst>
            <pc:docMk/>
            <pc:sldMk cId="595921098" sldId="260"/>
            <ac:picMk id="5" creationId="{94A7D178-681A-2492-D750-170B40CFEF10}"/>
          </ac:picMkLst>
        </pc:picChg>
      </pc:sldChg>
      <pc:sldChg chg="modSp add del mod">
        <pc:chgData name="Seyed Hamed" userId="220999c3-e6ef-4426-a304-d27831ca2f92" providerId="ADAL" clId="{121C0B15-9E1E-443F-BAD1-2D61C586516E}" dt="2025-01-09T14:30:19.885" v="533" actId="47"/>
        <pc:sldMkLst>
          <pc:docMk/>
          <pc:sldMk cId="1705025858" sldId="261"/>
        </pc:sldMkLst>
        <pc:cxnChg chg="mod">
          <ac:chgData name="Seyed Hamed" userId="220999c3-e6ef-4426-a304-d27831ca2f92" providerId="ADAL" clId="{121C0B15-9E1E-443F-BAD1-2D61C586516E}" dt="2025-01-08T22:08:59.229" v="440" actId="1076"/>
          <ac:cxnSpMkLst>
            <pc:docMk/>
            <pc:sldMk cId="1705025858" sldId="261"/>
            <ac:cxnSpMk id="30" creationId="{4441B8D7-99FF-D40B-7F1A-2CAC56629F30}"/>
          </ac:cxnSpMkLst>
        </pc:cxnChg>
        <pc:cxnChg chg="mod">
          <ac:chgData name="Seyed Hamed" userId="220999c3-e6ef-4426-a304-d27831ca2f92" providerId="ADAL" clId="{121C0B15-9E1E-443F-BAD1-2D61C586516E}" dt="2025-01-08T22:09:24.875" v="442" actId="1076"/>
          <ac:cxnSpMkLst>
            <pc:docMk/>
            <pc:sldMk cId="1705025858" sldId="261"/>
            <ac:cxnSpMk id="35" creationId="{47BBE43E-843E-7942-2E63-AC1D5E59500E}"/>
          </ac:cxnSpMkLst>
        </pc:cxnChg>
        <pc:cxnChg chg="mod">
          <ac:chgData name="Seyed Hamed" userId="220999c3-e6ef-4426-a304-d27831ca2f92" providerId="ADAL" clId="{121C0B15-9E1E-443F-BAD1-2D61C586516E}" dt="2025-01-08T22:09:24.875" v="442" actId="1076"/>
          <ac:cxnSpMkLst>
            <pc:docMk/>
            <pc:sldMk cId="1705025858" sldId="261"/>
            <ac:cxnSpMk id="36" creationId="{EDDCCE73-3769-4199-F642-48CDAE8248DB}"/>
          </ac:cxnSpMkLst>
        </pc:cxnChg>
        <pc:cxnChg chg="mod">
          <ac:chgData name="Seyed Hamed" userId="220999c3-e6ef-4426-a304-d27831ca2f92" providerId="ADAL" clId="{121C0B15-9E1E-443F-BAD1-2D61C586516E}" dt="2025-01-08T22:09:24.875" v="442" actId="1076"/>
          <ac:cxnSpMkLst>
            <pc:docMk/>
            <pc:sldMk cId="1705025858" sldId="261"/>
            <ac:cxnSpMk id="48" creationId="{90D9BE89-45AD-A193-6FD0-79A8BA9C4CC1}"/>
          </ac:cxnSpMkLst>
        </pc:cxnChg>
        <pc:cxnChg chg="mod">
          <ac:chgData name="Seyed Hamed" userId="220999c3-e6ef-4426-a304-d27831ca2f92" providerId="ADAL" clId="{121C0B15-9E1E-443F-BAD1-2D61C586516E}" dt="2025-01-08T22:09:24.875" v="442" actId="1076"/>
          <ac:cxnSpMkLst>
            <pc:docMk/>
            <pc:sldMk cId="1705025858" sldId="261"/>
            <ac:cxnSpMk id="49" creationId="{5F60F6A1-9886-F3EF-95AD-9F7E0EB77794}"/>
          </ac:cxnSpMkLst>
        </pc:cxnChg>
      </pc:sldChg>
      <pc:sldChg chg="del">
        <pc:chgData name="Seyed Hamed" userId="220999c3-e6ef-4426-a304-d27831ca2f92" providerId="ADAL" clId="{121C0B15-9E1E-443F-BAD1-2D61C586516E}" dt="2025-01-08T14:55:19.297" v="0" actId="2696"/>
        <pc:sldMkLst>
          <pc:docMk/>
          <pc:sldMk cId="268763975" sldId="262"/>
        </pc:sldMkLst>
      </pc:sldChg>
      <pc:sldChg chg="addSp delSp modSp mod modNotesTx">
        <pc:chgData name="Seyed Hamed" userId="220999c3-e6ef-4426-a304-d27831ca2f92" providerId="ADAL" clId="{121C0B15-9E1E-443F-BAD1-2D61C586516E}" dt="2025-01-14T17:42:30.903" v="2149" actId="1076"/>
        <pc:sldMkLst>
          <pc:docMk/>
          <pc:sldMk cId="872379353" sldId="263"/>
        </pc:sldMkLst>
        <pc:spChg chg="add">
          <ac:chgData name="Seyed Hamed" userId="220999c3-e6ef-4426-a304-d27831ca2f92" providerId="ADAL" clId="{121C0B15-9E1E-443F-BAD1-2D61C586516E}" dt="2025-01-14T17:40:35.413" v="2128"/>
          <ac:spMkLst>
            <pc:docMk/>
            <pc:sldMk cId="872379353" sldId="263"/>
            <ac:spMk id="2" creationId="{8F119DD0-4339-126C-D6E7-44670929CA51}"/>
          </ac:spMkLst>
        </pc:spChg>
        <pc:spChg chg="del mod">
          <ac:chgData name="Seyed Hamed" userId="220999c3-e6ef-4426-a304-d27831ca2f92" providerId="ADAL" clId="{121C0B15-9E1E-443F-BAD1-2D61C586516E}" dt="2025-01-14T17:42:28.714" v="2148" actId="478"/>
          <ac:spMkLst>
            <pc:docMk/>
            <pc:sldMk cId="872379353" sldId="263"/>
            <ac:spMk id="3" creationId="{48C33B18-445A-5296-F758-07B389EF91DB}"/>
          </ac:spMkLst>
        </pc:spChg>
        <pc:spChg chg="add mod">
          <ac:chgData name="Seyed Hamed" userId="220999c3-e6ef-4426-a304-d27831ca2f92" providerId="ADAL" clId="{121C0B15-9E1E-443F-BAD1-2D61C586516E}" dt="2025-01-14T17:42:06.556" v="2146" actId="1076"/>
          <ac:spMkLst>
            <pc:docMk/>
            <pc:sldMk cId="872379353" sldId="263"/>
            <ac:spMk id="4" creationId="{CCA015B8-975B-F57E-D5B5-1549FD3CC04B}"/>
          </ac:spMkLst>
        </pc:spChg>
        <pc:spChg chg="mod">
          <ac:chgData name="Seyed Hamed" userId="220999c3-e6ef-4426-a304-d27831ca2f92" providerId="ADAL" clId="{121C0B15-9E1E-443F-BAD1-2D61C586516E}" dt="2025-01-14T17:42:30.903" v="2149" actId="1076"/>
          <ac:spMkLst>
            <pc:docMk/>
            <pc:sldMk cId="872379353" sldId="263"/>
            <ac:spMk id="6" creationId="{EFEBD6BD-701A-6E6E-DC3D-FB1E04FEDBEC}"/>
          </ac:spMkLst>
        </pc:spChg>
      </pc:sldChg>
      <pc:sldChg chg="delSp modSp mod">
        <pc:chgData name="Seyed Hamed" userId="220999c3-e6ef-4426-a304-d27831ca2f92" providerId="ADAL" clId="{121C0B15-9E1E-443F-BAD1-2D61C586516E}" dt="2025-01-09T21:52:51.419" v="855" actId="14100"/>
        <pc:sldMkLst>
          <pc:docMk/>
          <pc:sldMk cId="1426313979" sldId="268"/>
        </pc:sldMkLst>
        <pc:spChg chg="mod">
          <ac:chgData name="Seyed Hamed" userId="220999c3-e6ef-4426-a304-d27831ca2f92" providerId="ADAL" clId="{121C0B15-9E1E-443F-BAD1-2D61C586516E}" dt="2025-01-09T21:52:51.419" v="855" actId="14100"/>
          <ac:spMkLst>
            <pc:docMk/>
            <pc:sldMk cId="1426313979" sldId="268"/>
            <ac:spMk id="16" creationId="{0AF99804-FC3B-9FD9-A681-B8B1F5F3B2E2}"/>
          </ac:spMkLst>
        </pc:spChg>
        <pc:spChg chg="del">
          <ac:chgData name="Seyed Hamed" userId="220999c3-e6ef-4426-a304-d27831ca2f92" providerId="ADAL" clId="{121C0B15-9E1E-443F-BAD1-2D61C586516E}" dt="2025-01-09T21:52:41.765" v="853" actId="478"/>
          <ac:spMkLst>
            <pc:docMk/>
            <pc:sldMk cId="1426313979" sldId="268"/>
            <ac:spMk id="17" creationId="{9C970A63-7262-D2C1-8D6E-0FF9898C0244}"/>
          </ac:spMkLst>
        </pc:spChg>
        <pc:spChg chg="del mod">
          <ac:chgData name="Seyed Hamed" userId="220999c3-e6ef-4426-a304-d27831ca2f92" providerId="ADAL" clId="{121C0B15-9E1E-443F-BAD1-2D61C586516E}" dt="2025-01-09T21:52:41.765" v="853" actId="478"/>
          <ac:spMkLst>
            <pc:docMk/>
            <pc:sldMk cId="1426313979" sldId="268"/>
            <ac:spMk id="18" creationId="{7C21E976-F511-68F0-7AE7-DE0548F7026D}"/>
          </ac:spMkLst>
        </pc:spChg>
      </pc:sldChg>
      <pc:sldChg chg="addSp modSp mod modAnim modNotesTx">
        <pc:chgData name="Seyed Hamed" userId="220999c3-e6ef-4426-a304-d27831ca2f92" providerId="ADAL" clId="{121C0B15-9E1E-443F-BAD1-2D61C586516E}" dt="2025-01-14T14:20:45.489" v="1897" actId="20577"/>
        <pc:sldMkLst>
          <pc:docMk/>
          <pc:sldMk cId="2200062975" sldId="271"/>
        </pc:sldMkLst>
        <pc:spChg chg="add mod">
          <ac:chgData name="Seyed Hamed" userId="220999c3-e6ef-4426-a304-d27831ca2f92" providerId="ADAL" clId="{121C0B15-9E1E-443F-BAD1-2D61C586516E}" dt="2025-01-09T21:50:47.488" v="851" actId="164"/>
          <ac:spMkLst>
            <pc:docMk/>
            <pc:sldMk cId="2200062975" sldId="271"/>
            <ac:spMk id="8" creationId="{9AECD614-437C-A7C9-D862-0B303442892A}"/>
          </ac:spMkLst>
        </pc:spChg>
        <pc:spChg chg="mod">
          <ac:chgData name="Seyed Hamed" userId="220999c3-e6ef-4426-a304-d27831ca2f92" providerId="ADAL" clId="{121C0B15-9E1E-443F-BAD1-2D61C586516E}" dt="2025-01-09T21:46:12.254" v="812" actId="1076"/>
          <ac:spMkLst>
            <pc:docMk/>
            <pc:sldMk cId="2200062975" sldId="271"/>
            <ac:spMk id="28" creationId="{A84431FD-60A1-B3BF-BB87-CD36364BC110}"/>
          </ac:spMkLst>
        </pc:spChg>
        <pc:spChg chg="mod">
          <ac:chgData name="Seyed Hamed" userId="220999c3-e6ef-4426-a304-d27831ca2f92" providerId="ADAL" clId="{121C0B15-9E1E-443F-BAD1-2D61C586516E}" dt="2025-01-13T14:58:40.876" v="1558" actId="113"/>
          <ac:spMkLst>
            <pc:docMk/>
            <pc:sldMk cId="2200062975" sldId="271"/>
            <ac:spMk id="1041" creationId="{1CEFB9E6-7470-745E-BC1A-F7BCABB6A152}"/>
          </ac:spMkLst>
        </pc:spChg>
        <pc:grpChg chg="add mod">
          <ac:chgData name="Seyed Hamed" userId="220999c3-e6ef-4426-a304-d27831ca2f92" providerId="ADAL" clId="{121C0B15-9E1E-443F-BAD1-2D61C586516E}" dt="2025-01-09T21:50:47.488" v="851" actId="164"/>
          <ac:grpSpMkLst>
            <pc:docMk/>
            <pc:sldMk cId="2200062975" sldId="271"/>
            <ac:grpSpMk id="11" creationId="{AA093F0E-F8C0-A9F5-7B32-81655BC4A573}"/>
          </ac:grpSpMkLst>
        </pc:grpChg>
        <pc:grpChg chg="mod">
          <ac:chgData name="Seyed Hamed" userId="220999c3-e6ef-4426-a304-d27831ca2f92" providerId="ADAL" clId="{121C0B15-9E1E-443F-BAD1-2D61C586516E}" dt="2025-01-09T21:50:25.490" v="848" actId="1076"/>
          <ac:grpSpMkLst>
            <pc:docMk/>
            <pc:sldMk cId="2200062975" sldId="271"/>
            <ac:grpSpMk id="27" creationId="{FBEEA3AE-F96D-6C1B-02E6-7F799A19F6A2}"/>
          </ac:grpSpMkLst>
        </pc:grpChg>
        <pc:picChg chg="add mod">
          <ac:chgData name="Seyed Hamed" userId="220999c3-e6ef-4426-a304-d27831ca2f92" providerId="ADAL" clId="{121C0B15-9E1E-443F-BAD1-2D61C586516E}" dt="2025-01-09T21:50:47.488" v="851" actId="164"/>
          <ac:picMkLst>
            <pc:docMk/>
            <pc:sldMk cId="2200062975" sldId="271"/>
            <ac:picMk id="1026" creationId="{3B607817-D303-4398-4F77-097B148EBDF6}"/>
          </ac:picMkLst>
        </pc:picChg>
        <pc:picChg chg="mod">
          <ac:chgData name="Seyed Hamed" userId="220999c3-e6ef-4426-a304-d27831ca2f92" providerId="ADAL" clId="{121C0B15-9E1E-443F-BAD1-2D61C586516E}" dt="2025-01-09T21:46:12.254" v="812" actId="1076"/>
          <ac:picMkLst>
            <pc:docMk/>
            <pc:sldMk cId="2200062975" sldId="271"/>
            <ac:picMk id="1040" creationId="{0E0F4AA2-8E16-EE75-63CD-7AA51C4B5B80}"/>
          </ac:picMkLst>
        </pc:picChg>
      </pc:sldChg>
      <pc:sldChg chg="modNotesTx">
        <pc:chgData name="Seyed Hamed" userId="220999c3-e6ef-4426-a304-d27831ca2f92" providerId="ADAL" clId="{121C0B15-9E1E-443F-BAD1-2D61C586516E}" dt="2025-01-14T14:33:20.775" v="1907" actId="20577"/>
        <pc:sldMkLst>
          <pc:docMk/>
          <pc:sldMk cId="551856264" sldId="272"/>
        </pc:sldMkLst>
      </pc:sldChg>
      <pc:sldChg chg="addSp delSp modSp mod modTransition modNotesTx">
        <pc:chgData name="Seyed Hamed" userId="220999c3-e6ef-4426-a304-d27831ca2f92" providerId="ADAL" clId="{121C0B15-9E1E-443F-BAD1-2D61C586516E}" dt="2025-01-13T15:21:17.341" v="1710" actId="403"/>
        <pc:sldMkLst>
          <pc:docMk/>
          <pc:sldMk cId="1357583290" sldId="273"/>
        </pc:sldMkLst>
        <pc:spChg chg="mod">
          <ac:chgData name="Seyed Hamed" userId="220999c3-e6ef-4426-a304-d27831ca2f92" providerId="ADAL" clId="{121C0B15-9E1E-443F-BAD1-2D61C586516E}" dt="2025-01-10T16:13:23.876" v="1043" actId="20577"/>
          <ac:spMkLst>
            <pc:docMk/>
            <pc:sldMk cId="1357583290" sldId="273"/>
            <ac:spMk id="4" creationId="{B0311872-60AE-445E-C1C3-9F54D953CE82}"/>
          </ac:spMkLst>
        </pc:spChg>
        <pc:spChg chg="mod">
          <ac:chgData name="Seyed Hamed" userId="220999c3-e6ef-4426-a304-d27831ca2f92" providerId="ADAL" clId="{121C0B15-9E1E-443F-BAD1-2D61C586516E}" dt="2025-01-13T14:52:26.977" v="1462" actId="1076"/>
          <ac:spMkLst>
            <pc:docMk/>
            <pc:sldMk cId="1357583290" sldId="273"/>
            <ac:spMk id="6" creationId="{7426E3F9-1150-DD9C-691C-A11ADD3A8934}"/>
          </ac:spMkLst>
        </pc:spChg>
        <pc:spChg chg="add mod">
          <ac:chgData name="Seyed Hamed" userId="220999c3-e6ef-4426-a304-d27831ca2f92" providerId="ADAL" clId="{121C0B15-9E1E-443F-BAD1-2D61C586516E}" dt="2025-01-13T14:52:10.059" v="1459" actId="1076"/>
          <ac:spMkLst>
            <pc:docMk/>
            <pc:sldMk cId="1357583290" sldId="273"/>
            <ac:spMk id="7" creationId="{31CD191B-F71A-8A4E-A8DE-5EBC49A8E0C4}"/>
          </ac:spMkLst>
        </pc:spChg>
        <pc:spChg chg="mod">
          <ac:chgData name="Seyed Hamed" userId="220999c3-e6ef-4426-a304-d27831ca2f92" providerId="ADAL" clId="{121C0B15-9E1E-443F-BAD1-2D61C586516E}" dt="2025-01-13T15:21:17.341" v="1710" actId="403"/>
          <ac:spMkLst>
            <pc:docMk/>
            <pc:sldMk cId="1357583290" sldId="273"/>
            <ac:spMk id="9" creationId="{18BC075D-155D-64E1-96A7-1065D66435E0}"/>
          </ac:spMkLst>
        </pc:spChg>
        <pc:spChg chg="mod">
          <ac:chgData name="Seyed Hamed" userId="220999c3-e6ef-4426-a304-d27831ca2f92" providerId="ADAL" clId="{121C0B15-9E1E-443F-BAD1-2D61C586516E}" dt="2025-01-10T16:20:15.563" v="1060" actId="5793"/>
          <ac:spMkLst>
            <pc:docMk/>
            <pc:sldMk cId="1357583290" sldId="273"/>
            <ac:spMk id="10" creationId="{2E8579CC-4DFB-7D5D-F3D5-D5963E7591E1}"/>
          </ac:spMkLst>
        </pc:spChg>
        <pc:spChg chg="mod">
          <ac:chgData name="Seyed Hamed" userId="220999c3-e6ef-4426-a304-d27831ca2f92" providerId="ADAL" clId="{121C0B15-9E1E-443F-BAD1-2D61C586516E}" dt="2025-01-10T16:25:04.345" v="1101" actId="403"/>
          <ac:spMkLst>
            <pc:docMk/>
            <pc:sldMk cId="1357583290" sldId="273"/>
            <ac:spMk id="11" creationId="{24907D67-47BF-2F98-B3CA-CFDC2747CAEC}"/>
          </ac:spMkLst>
        </pc:spChg>
        <pc:spChg chg="add mod">
          <ac:chgData name="Seyed Hamed" userId="220999c3-e6ef-4426-a304-d27831ca2f92" providerId="ADAL" clId="{121C0B15-9E1E-443F-BAD1-2D61C586516E}" dt="2025-01-10T16:13:35.577" v="1051" actId="20577"/>
          <ac:spMkLst>
            <pc:docMk/>
            <pc:sldMk cId="1357583290" sldId="273"/>
            <ac:spMk id="13" creationId="{825CD2CA-552B-57D9-5112-A42BB1C87E14}"/>
          </ac:spMkLst>
        </pc:spChg>
        <pc:spChg chg="mod">
          <ac:chgData name="Seyed Hamed" userId="220999c3-e6ef-4426-a304-d27831ca2f92" providerId="ADAL" clId="{121C0B15-9E1E-443F-BAD1-2D61C586516E}" dt="2025-01-13T14:52:47.511" v="1466" actId="113"/>
          <ac:spMkLst>
            <pc:docMk/>
            <pc:sldMk cId="1357583290" sldId="273"/>
            <ac:spMk id="21" creationId="{7949D582-760E-06B6-EF1F-84AD9545AA67}"/>
          </ac:spMkLst>
        </pc:spChg>
        <pc:spChg chg="mod">
          <ac:chgData name="Seyed Hamed" userId="220999c3-e6ef-4426-a304-d27831ca2f92" providerId="ADAL" clId="{121C0B15-9E1E-443F-BAD1-2D61C586516E}" dt="2025-01-10T16:24:23.093" v="1091" actId="1076"/>
          <ac:spMkLst>
            <pc:docMk/>
            <pc:sldMk cId="1357583290" sldId="273"/>
            <ac:spMk id="23" creationId="{B0F99040-0DBC-0BD1-2727-353D61C56EDF}"/>
          </ac:spMkLst>
        </pc:spChg>
        <pc:spChg chg="mod">
          <ac:chgData name="Seyed Hamed" userId="220999c3-e6ef-4426-a304-d27831ca2f92" providerId="ADAL" clId="{121C0B15-9E1E-443F-BAD1-2D61C586516E}" dt="2025-01-10T16:24:23.093" v="1091" actId="1076"/>
          <ac:spMkLst>
            <pc:docMk/>
            <pc:sldMk cId="1357583290" sldId="273"/>
            <ac:spMk id="24" creationId="{DBF8A1AD-3FBE-41CC-E9F0-0DBD24A2A519}"/>
          </ac:spMkLst>
        </pc:spChg>
        <pc:spChg chg="mod">
          <ac:chgData name="Seyed Hamed" userId="220999c3-e6ef-4426-a304-d27831ca2f92" providerId="ADAL" clId="{121C0B15-9E1E-443F-BAD1-2D61C586516E}" dt="2025-01-08T18:41:08.965" v="195" actId="1037"/>
          <ac:spMkLst>
            <pc:docMk/>
            <pc:sldMk cId="1357583290" sldId="273"/>
            <ac:spMk id="5123" creationId="{B0957AA7-2B9C-F1A8-D6B9-B38103459E30}"/>
          </ac:spMkLst>
        </pc:spChg>
        <pc:spChg chg="mod">
          <ac:chgData name="Seyed Hamed" userId="220999c3-e6ef-4426-a304-d27831ca2f92" providerId="ADAL" clId="{121C0B15-9E1E-443F-BAD1-2D61C586516E}" dt="2025-01-08T18:41:08.965" v="195" actId="1037"/>
          <ac:spMkLst>
            <pc:docMk/>
            <pc:sldMk cId="1357583290" sldId="273"/>
            <ac:spMk id="5125" creationId="{495569C6-D2D1-5839-9615-1402C0283468}"/>
          </ac:spMkLst>
        </pc:spChg>
        <pc:spChg chg="mod">
          <ac:chgData name="Seyed Hamed" userId="220999c3-e6ef-4426-a304-d27831ca2f92" providerId="ADAL" clId="{121C0B15-9E1E-443F-BAD1-2D61C586516E}" dt="2025-01-10T16:13:48.119" v="1052" actId="1076"/>
          <ac:spMkLst>
            <pc:docMk/>
            <pc:sldMk cId="1357583290" sldId="273"/>
            <ac:spMk id="5132" creationId="{9DB408F1-A91D-A19E-78AF-ECDEF155CB37}"/>
          </ac:spMkLst>
        </pc:spChg>
        <pc:spChg chg="mod">
          <ac:chgData name="Seyed Hamed" userId="220999c3-e6ef-4426-a304-d27831ca2f92" providerId="ADAL" clId="{121C0B15-9E1E-443F-BAD1-2D61C586516E}" dt="2025-01-10T16:24:23.093" v="1091" actId="1076"/>
          <ac:spMkLst>
            <pc:docMk/>
            <pc:sldMk cId="1357583290" sldId="273"/>
            <ac:spMk id="5134" creationId="{01AB1BAD-56E6-5440-C93C-256D37CDB3C6}"/>
          </ac:spMkLst>
        </pc:spChg>
        <pc:grpChg chg="mod">
          <ac:chgData name="Seyed Hamed" userId="220999c3-e6ef-4426-a304-d27831ca2f92" providerId="ADAL" clId="{121C0B15-9E1E-443F-BAD1-2D61C586516E}" dt="2025-01-10T16:24:23.093" v="1091" actId="1076"/>
          <ac:grpSpMkLst>
            <pc:docMk/>
            <pc:sldMk cId="1357583290" sldId="273"/>
            <ac:grpSpMk id="5122" creationId="{023860D1-D9DC-14C6-AC68-909D158B5773}"/>
          </ac:grpSpMkLst>
        </pc:grpChg>
        <pc:grpChg chg="mod">
          <ac:chgData name="Seyed Hamed" userId="220999c3-e6ef-4426-a304-d27831ca2f92" providerId="ADAL" clId="{121C0B15-9E1E-443F-BAD1-2D61C586516E}" dt="2025-01-13T14:52:02.520" v="1458" actId="1076"/>
          <ac:grpSpMkLst>
            <pc:docMk/>
            <pc:sldMk cId="1357583290" sldId="273"/>
            <ac:grpSpMk id="5126" creationId="{42A25957-1919-3D8E-694C-6D21A5B8AD91}"/>
          </ac:grpSpMkLst>
        </pc:grpChg>
        <pc:graphicFrameChg chg="add del mod modGraphic">
          <ac:chgData name="Seyed Hamed" userId="220999c3-e6ef-4426-a304-d27831ca2f92" providerId="ADAL" clId="{121C0B15-9E1E-443F-BAD1-2D61C586516E}" dt="2025-01-10T14:55:24.251" v="931" actId="478"/>
          <ac:graphicFrameMkLst>
            <pc:docMk/>
            <pc:sldMk cId="1357583290" sldId="273"/>
            <ac:graphicFrameMk id="3" creationId="{BB5BBBD7-4A72-0A80-9FCC-A64E69DE722D}"/>
          </ac:graphicFrameMkLst>
        </pc:graphicFrameChg>
        <pc:picChg chg="mod ord">
          <ac:chgData name="Seyed Hamed" userId="220999c3-e6ef-4426-a304-d27831ca2f92" providerId="ADAL" clId="{121C0B15-9E1E-443F-BAD1-2D61C586516E}" dt="2025-01-10T16:24:47.115" v="1096" actId="1076"/>
          <ac:picMkLst>
            <pc:docMk/>
            <pc:sldMk cId="1357583290" sldId="273"/>
            <ac:picMk id="2" creationId="{EB2E5D2D-EE16-B29A-ECE8-24F7B12AFFD7}"/>
          </ac:picMkLst>
        </pc:picChg>
        <pc:picChg chg="mod">
          <ac:chgData name="Seyed Hamed" userId="220999c3-e6ef-4426-a304-d27831ca2f92" providerId="ADAL" clId="{121C0B15-9E1E-443F-BAD1-2D61C586516E}" dt="2025-01-13T14:52:02.520" v="1458" actId="1076"/>
          <ac:picMkLst>
            <pc:docMk/>
            <pc:sldMk cId="1357583290" sldId="273"/>
            <ac:picMk id="26" creationId="{FABE86B2-893D-149B-E6EA-60F8BC3516B6}"/>
          </ac:picMkLst>
        </pc:picChg>
        <pc:picChg chg="mod">
          <ac:chgData name="Seyed Hamed" userId="220999c3-e6ef-4426-a304-d27831ca2f92" providerId="ADAL" clId="{121C0B15-9E1E-443F-BAD1-2D61C586516E}" dt="2025-01-13T14:52:02.520" v="1458" actId="1076"/>
          <ac:picMkLst>
            <pc:docMk/>
            <pc:sldMk cId="1357583290" sldId="273"/>
            <ac:picMk id="5124" creationId="{A1818202-E698-45BB-5004-681C0E396274}"/>
          </ac:picMkLst>
        </pc:picChg>
      </pc:sldChg>
      <pc:sldChg chg="addSp delSp modSp mod modNotesTx">
        <pc:chgData name="Seyed Hamed" userId="220999c3-e6ef-4426-a304-d27831ca2f92" providerId="ADAL" clId="{121C0B15-9E1E-443F-BAD1-2D61C586516E}" dt="2025-01-14T15:17:51.691" v="1910"/>
        <pc:sldMkLst>
          <pc:docMk/>
          <pc:sldMk cId="4181739834" sldId="274"/>
        </pc:sldMkLst>
        <pc:spChg chg="mod">
          <ac:chgData name="Seyed Hamed" userId="220999c3-e6ef-4426-a304-d27831ca2f92" providerId="ADAL" clId="{121C0B15-9E1E-443F-BAD1-2D61C586516E}" dt="2025-01-09T18:57:24.394" v="605" actId="1076"/>
          <ac:spMkLst>
            <pc:docMk/>
            <pc:sldMk cId="4181739834" sldId="274"/>
            <ac:spMk id="2" creationId="{58C96DFA-30E8-03BB-DBCA-EBE34D6C7A6B}"/>
          </ac:spMkLst>
        </pc:spChg>
        <pc:spChg chg="mod">
          <ac:chgData name="Seyed Hamed" userId="220999c3-e6ef-4426-a304-d27831ca2f92" providerId="ADAL" clId="{121C0B15-9E1E-443F-BAD1-2D61C586516E}" dt="2025-01-13T16:08:19.630" v="1798" actId="403"/>
          <ac:spMkLst>
            <pc:docMk/>
            <pc:sldMk cId="4181739834" sldId="274"/>
            <ac:spMk id="8" creationId="{92038EAA-227B-BACD-47D6-548C6B6CA904}"/>
          </ac:spMkLst>
        </pc:spChg>
        <pc:spChg chg="add del">
          <ac:chgData name="Seyed Hamed" userId="220999c3-e6ef-4426-a304-d27831ca2f92" providerId="ADAL" clId="{121C0B15-9E1E-443F-BAD1-2D61C586516E}" dt="2025-01-09T18:57:04.372" v="598" actId="478"/>
          <ac:spMkLst>
            <pc:docMk/>
            <pc:sldMk cId="4181739834" sldId="274"/>
            <ac:spMk id="12" creationId="{25D213F4-4FB2-1B98-10B4-B34B22D89850}"/>
          </ac:spMkLst>
        </pc:spChg>
        <pc:spChg chg="add del">
          <ac:chgData name="Seyed Hamed" userId="220999c3-e6ef-4426-a304-d27831ca2f92" providerId="ADAL" clId="{121C0B15-9E1E-443F-BAD1-2D61C586516E}" dt="2025-01-09T18:57:04.372" v="598" actId="478"/>
          <ac:spMkLst>
            <pc:docMk/>
            <pc:sldMk cId="4181739834" sldId="274"/>
            <ac:spMk id="16" creationId="{3A19C545-E994-DD5B-7268-15B916ABD565}"/>
          </ac:spMkLst>
        </pc:spChg>
        <pc:spChg chg="add del">
          <ac:chgData name="Seyed Hamed" userId="220999c3-e6ef-4426-a304-d27831ca2f92" providerId="ADAL" clId="{121C0B15-9E1E-443F-BAD1-2D61C586516E}" dt="2025-01-09T18:57:00.638" v="597" actId="478"/>
          <ac:spMkLst>
            <pc:docMk/>
            <pc:sldMk cId="4181739834" sldId="274"/>
            <ac:spMk id="18" creationId="{BD4F7C78-50E4-3D1D-50A5-FBE30E1371A2}"/>
          </ac:spMkLst>
        </pc:spChg>
        <pc:spChg chg="add del">
          <ac:chgData name="Seyed Hamed" userId="220999c3-e6ef-4426-a304-d27831ca2f92" providerId="ADAL" clId="{121C0B15-9E1E-443F-BAD1-2D61C586516E}" dt="2025-01-09T18:57:04.372" v="598" actId="478"/>
          <ac:spMkLst>
            <pc:docMk/>
            <pc:sldMk cId="4181739834" sldId="274"/>
            <ac:spMk id="20" creationId="{126A9D1F-D01E-B684-204E-30399F01E067}"/>
          </ac:spMkLst>
        </pc:spChg>
        <pc:spChg chg="add del">
          <ac:chgData name="Seyed Hamed" userId="220999c3-e6ef-4426-a304-d27831ca2f92" providerId="ADAL" clId="{121C0B15-9E1E-443F-BAD1-2D61C586516E}" dt="2025-01-09T18:57:04.372" v="598" actId="478"/>
          <ac:spMkLst>
            <pc:docMk/>
            <pc:sldMk cId="4181739834" sldId="274"/>
            <ac:spMk id="21" creationId="{B35D192B-3F93-C4B9-B9D5-E4A3ED022654}"/>
          </ac:spMkLst>
        </pc:spChg>
        <pc:spChg chg="add del">
          <ac:chgData name="Seyed Hamed" userId="220999c3-e6ef-4426-a304-d27831ca2f92" providerId="ADAL" clId="{121C0B15-9E1E-443F-BAD1-2D61C586516E}" dt="2025-01-09T18:57:04.372" v="598" actId="478"/>
          <ac:spMkLst>
            <pc:docMk/>
            <pc:sldMk cId="4181739834" sldId="274"/>
            <ac:spMk id="22" creationId="{B0D749BC-6F1F-92E7-30DB-F40F5726EB5D}"/>
          </ac:spMkLst>
        </pc:spChg>
        <pc:spChg chg="add del">
          <ac:chgData name="Seyed Hamed" userId="220999c3-e6ef-4426-a304-d27831ca2f92" providerId="ADAL" clId="{121C0B15-9E1E-443F-BAD1-2D61C586516E}" dt="2025-01-09T18:57:04.372" v="598" actId="478"/>
          <ac:spMkLst>
            <pc:docMk/>
            <pc:sldMk cId="4181739834" sldId="274"/>
            <ac:spMk id="23" creationId="{193EB9C1-5F0F-3FA9-0567-866D6D04D827}"/>
          </ac:spMkLst>
        </pc:spChg>
        <pc:spChg chg="add del">
          <ac:chgData name="Seyed Hamed" userId="220999c3-e6ef-4426-a304-d27831ca2f92" providerId="ADAL" clId="{121C0B15-9E1E-443F-BAD1-2D61C586516E}" dt="2025-01-09T18:57:04.372" v="598" actId="478"/>
          <ac:spMkLst>
            <pc:docMk/>
            <pc:sldMk cId="4181739834" sldId="274"/>
            <ac:spMk id="24" creationId="{07E96DBE-B9AB-0BF2-CA9F-1632FB89DEE8}"/>
          </ac:spMkLst>
        </pc:spChg>
        <pc:picChg chg="add del mod">
          <ac:chgData name="Seyed Hamed" userId="220999c3-e6ef-4426-a304-d27831ca2f92" providerId="ADAL" clId="{121C0B15-9E1E-443F-BAD1-2D61C586516E}" dt="2025-01-09T18:56:43.922" v="592" actId="22"/>
          <ac:picMkLst>
            <pc:docMk/>
            <pc:sldMk cId="4181739834" sldId="274"/>
            <ac:picMk id="4" creationId="{74437A3F-6944-23E6-74E3-0829B58552A1}"/>
          </ac:picMkLst>
        </pc:picChg>
        <pc:picChg chg="add del mod">
          <ac:chgData name="Seyed Hamed" userId="220999c3-e6ef-4426-a304-d27831ca2f92" providerId="ADAL" clId="{121C0B15-9E1E-443F-BAD1-2D61C586516E}" dt="2025-01-13T16:47:48.871" v="1836" actId="478"/>
          <ac:picMkLst>
            <pc:docMk/>
            <pc:sldMk cId="4181739834" sldId="274"/>
            <ac:picMk id="6" creationId="{DAC8DADF-137A-4398-111C-B5F249FCC30D}"/>
          </ac:picMkLst>
        </pc:picChg>
        <pc:picChg chg="add del mod">
          <ac:chgData name="Seyed Hamed" userId="220999c3-e6ef-4426-a304-d27831ca2f92" providerId="ADAL" clId="{121C0B15-9E1E-443F-BAD1-2D61C586516E}" dt="2025-01-13T16:47:50.218" v="1840" actId="1076"/>
          <ac:picMkLst>
            <pc:docMk/>
            <pc:sldMk cId="4181739834" sldId="274"/>
            <ac:picMk id="10" creationId="{C6808D1B-76ED-30A2-B87F-F942D254452D}"/>
          </ac:picMkLst>
        </pc:picChg>
        <pc:cxnChg chg="add del">
          <ac:chgData name="Seyed Hamed" userId="220999c3-e6ef-4426-a304-d27831ca2f92" providerId="ADAL" clId="{121C0B15-9E1E-443F-BAD1-2D61C586516E}" dt="2025-01-09T18:57:04.372" v="598" actId="478"/>
          <ac:cxnSpMkLst>
            <pc:docMk/>
            <pc:sldMk cId="4181739834" sldId="274"/>
            <ac:cxnSpMk id="26" creationId="{728D1890-CA2A-D277-ACEC-3EA864FDA1C0}"/>
          </ac:cxnSpMkLst>
        </pc:cxnChg>
        <pc:cxnChg chg="add del">
          <ac:chgData name="Seyed Hamed" userId="220999c3-e6ef-4426-a304-d27831ca2f92" providerId="ADAL" clId="{121C0B15-9E1E-443F-BAD1-2D61C586516E}" dt="2025-01-09T18:57:04.372" v="598" actId="478"/>
          <ac:cxnSpMkLst>
            <pc:docMk/>
            <pc:sldMk cId="4181739834" sldId="274"/>
            <ac:cxnSpMk id="27" creationId="{C7CE62BF-E090-0605-EAD6-36F95D9BA775}"/>
          </ac:cxnSpMkLst>
        </pc:cxnChg>
        <pc:cxnChg chg="add del">
          <ac:chgData name="Seyed Hamed" userId="220999c3-e6ef-4426-a304-d27831ca2f92" providerId="ADAL" clId="{121C0B15-9E1E-443F-BAD1-2D61C586516E}" dt="2025-01-09T18:57:04.372" v="598" actId="478"/>
          <ac:cxnSpMkLst>
            <pc:docMk/>
            <pc:sldMk cId="4181739834" sldId="274"/>
            <ac:cxnSpMk id="28" creationId="{3CF4744B-4574-AFCB-D9AB-165E6120D47E}"/>
          </ac:cxnSpMkLst>
        </pc:cxnChg>
      </pc:sldChg>
      <pc:sldChg chg="modSp mod modNotesTx">
        <pc:chgData name="Seyed Hamed" userId="220999c3-e6ef-4426-a304-d27831ca2f92" providerId="ADAL" clId="{121C0B15-9E1E-443F-BAD1-2D61C586516E}" dt="2025-01-13T14:51:27.856" v="1457" actId="20577"/>
        <pc:sldMkLst>
          <pc:docMk/>
          <pc:sldMk cId="2815371831" sldId="275"/>
        </pc:sldMkLst>
        <pc:spChg chg="mod">
          <ac:chgData name="Seyed Hamed" userId="220999c3-e6ef-4426-a304-d27831ca2f92" providerId="ADAL" clId="{121C0B15-9E1E-443F-BAD1-2D61C586516E}" dt="2025-01-13T14:51:27.856" v="1457" actId="20577"/>
          <ac:spMkLst>
            <pc:docMk/>
            <pc:sldMk cId="2815371831" sldId="275"/>
            <ac:spMk id="8" creationId="{DCDA9ADD-7BEC-44B4-FD80-61454A00E781}"/>
          </ac:spMkLst>
        </pc:spChg>
      </pc:sldChg>
      <pc:sldChg chg="addSp delSp modSp mod delAnim modNotesTx">
        <pc:chgData name="Seyed Hamed" userId="220999c3-e6ef-4426-a304-d27831ca2f92" providerId="ADAL" clId="{121C0B15-9E1E-443F-BAD1-2D61C586516E}" dt="2025-01-13T15:07:58.090" v="1699" actId="27636"/>
        <pc:sldMkLst>
          <pc:docMk/>
          <pc:sldMk cId="3928176676" sldId="276"/>
        </pc:sldMkLst>
        <pc:spChg chg="del">
          <ac:chgData name="Seyed Hamed" userId="220999c3-e6ef-4426-a304-d27831ca2f92" providerId="ADAL" clId="{121C0B15-9E1E-443F-BAD1-2D61C586516E}" dt="2025-01-08T15:46:18.333" v="11" actId="478"/>
          <ac:spMkLst>
            <pc:docMk/>
            <pc:sldMk cId="3928176676" sldId="276"/>
            <ac:spMk id="2" creationId="{5AD6429B-78AA-7A47-B053-C6988E6161C9}"/>
          </ac:spMkLst>
        </pc:spChg>
        <pc:spChg chg="add mod">
          <ac:chgData name="Seyed Hamed" userId="220999c3-e6ef-4426-a304-d27831ca2f92" providerId="ADAL" clId="{121C0B15-9E1E-443F-BAD1-2D61C586516E}" dt="2025-01-10T21:56:45.816" v="1421" actId="1076"/>
          <ac:spMkLst>
            <pc:docMk/>
            <pc:sldMk cId="3928176676" sldId="276"/>
            <ac:spMk id="4" creationId="{C95E4262-15FD-205C-B910-0F60B22C51B0}"/>
          </ac:spMkLst>
        </pc:spChg>
        <pc:spChg chg="mod">
          <ac:chgData name="Seyed Hamed" userId="220999c3-e6ef-4426-a304-d27831ca2f92" providerId="ADAL" clId="{121C0B15-9E1E-443F-BAD1-2D61C586516E}" dt="2025-01-10T21:27:23.524" v="1394" actId="1076"/>
          <ac:spMkLst>
            <pc:docMk/>
            <pc:sldMk cId="3928176676" sldId="276"/>
            <ac:spMk id="5" creationId="{D1A24AA5-6AB8-40F7-1B8B-7E0BC9C2843B}"/>
          </ac:spMkLst>
        </pc:spChg>
        <pc:spChg chg="mod">
          <ac:chgData name="Seyed Hamed" userId="220999c3-e6ef-4426-a304-d27831ca2f92" providerId="ADAL" clId="{121C0B15-9E1E-443F-BAD1-2D61C586516E}" dt="2025-01-10T21:27:23.524" v="1394" actId="1076"/>
          <ac:spMkLst>
            <pc:docMk/>
            <pc:sldMk cId="3928176676" sldId="276"/>
            <ac:spMk id="6" creationId="{015B17E3-4CE1-F21E-466B-C2CEE9A50D7D}"/>
          </ac:spMkLst>
        </pc:spChg>
        <pc:spChg chg="mod">
          <ac:chgData name="Seyed Hamed" userId="220999c3-e6ef-4426-a304-d27831ca2f92" providerId="ADAL" clId="{121C0B15-9E1E-443F-BAD1-2D61C586516E}" dt="2025-01-13T14:24:06.090" v="1432" actId="1076"/>
          <ac:spMkLst>
            <pc:docMk/>
            <pc:sldMk cId="3928176676" sldId="276"/>
            <ac:spMk id="7" creationId="{A595157C-0C60-6EE2-5883-DE412D6FC9F7}"/>
          </ac:spMkLst>
        </pc:spChg>
        <pc:spChg chg="mod">
          <ac:chgData name="Seyed Hamed" userId="220999c3-e6ef-4426-a304-d27831ca2f92" providerId="ADAL" clId="{121C0B15-9E1E-443F-BAD1-2D61C586516E}" dt="2025-01-13T14:24:06.090" v="1432" actId="1076"/>
          <ac:spMkLst>
            <pc:docMk/>
            <pc:sldMk cId="3928176676" sldId="276"/>
            <ac:spMk id="8" creationId="{5D2C02E1-77E9-0560-2CDB-400ABC6DB878}"/>
          </ac:spMkLst>
        </pc:spChg>
        <pc:spChg chg="mod">
          <ac:chgData name="Seyed Hamed" userId="220999c3-e6ef-4426-a304-d27831ca2f92" providerId="ADAL" clId="{121C0B15-9E1E-443F-BAD1-2D61C586516E}" dt="2025-01-13T14:24:06.090" v="1432" actId="1076"/>
          <ac:spMkLst>
            <pc:docMk/>
            <pc:sldMk cId="3928176676" sldId="276"/>
            <ac:spMk id="9" creationId="{F27A3DBC-C5DA-E27B-E30C-C0CB2EE26CAA}"/>
          </ac:spMkLst>
        </pc:spChg>
        <pc:spChg chg="mod">
          <ac:chgData name="Seyed Hamed" userId="220999c3-e6ef-4426-a304-d27831ca2f92" providerId="ADAL" clId="{121C0B15-9E1E-443F-BAD1-2D61C586516E}" dt="2025-01-13T14:24:06.090" v="1432" actId="1076"/>
          <ac:spMkLst>
            <pc:docMk/>
            <pc:sldMk cId="3928176676" sldId="276"/>
            <ac:spMk id="10" creationId="{DFE31BC8-CBA6-3EC1-BAF6-797BA6F68755}"/>
          </ac:spMkLst>
        </pc:spChg>
        <pc:spChg chg="mod">
          <ac:chgData name="Seyed Hamed" userId="220999c3-e6ef-4426-a304-d27831ca2f92" providerId="ADAL" clId="{121C0B15-9E1E-443F-BAD1-2D61C586516E}" dt="2025-01-13T14:24:06.090" v="1432" actId="1076"/>
          <ac:spMkLst>
            <pc:docMk/>
            <pc:sldMk cId="3928176676" sldId="276"/>
            <ac:spMk id="11" creationId="{0341A904-C6A4-13F1-BB93-E55C1A8E3634}"/>
          </ac:spMkLst>
        </pc:spChg>
        <pc:spChg chg="mod">
          <ac:chgData name="Seyed Hamed" userId="220999c3-e6ef-4426-a304-d27831ca2f92" providerId="ADAL" clId="{121C0B15-9E1E-443F-BAD1-2D61C586516E}" dt="2025-01-13T14:24:06.090" v="1432" actId="1076"/>
          <ac:spMkLst>
            <pc:docMk/>
            <pc:sldMk cId="3928176676" sldId="276"/>
            <ac:spMk id="12" creationId="{7E6D15FB-6423-D8DB-81CA-A2AE2A039677}"/>
          </ac:spMkLst>
        </pc:spChg>
        <pc:spChg chg="mod">
          <ac:chgData name="Seyed Hamed" userId="220999c3-e6ef-4426-a304-d27831ca2f92" providerId="ADAL" clId="{121C0B15-9E1E-443F-BAD1-2D61C586516E}" dt="2025-01-13T14:24:06.090" v="1432" actId="1076"/>
          <ac:spMkLst>
            <pc:docMk/>
            <pc:sldMk cId="3928176676" sldId="276"/>
            <ac:spMk id="13" creationId="{5866C216-1389-13A3-B0E1-93C3DC5CD592}"/>
          </ac:spMkLst>
        </pc:spChg>
        <pc:spChg chg="mod">
          <ac:chgData name="Seyed Hamed" userId="220999c3-e6ef-4426-a304-d27831ca2f92" providerId="ADAL" clId="{121C0B15-9E1E-443F-BAD1-2D61C586516E}" dt="2025-01-13T14:24:06.090" v="1432" actId="1076"/>
          <ac:spMkLst>
            <pc:docMk/>
            <pc:sldMk cId="3928176676" sldId="276"/>
            <ac:spMk id="14" creationId="{CC5875EB-6B1B-7CA0-41A7-C47719A3BF37}"/>
          </ac:spMkLst>
        </pc:spChg>
        <pc:spChg chg="mod">
          <ac:chgData name="Seyed Hamed" userId="220999c3-e6ef-4426-a304-d27831ca2f92" providerId="ADAL" clId="{121C0B15-9E1E-443F-BAD1-2D61C586516E}" dt="2025-01-13T15:07:58.090" v="1699" actId="27636"/>
          <ac:spMkLst>
            <pc:docMk/>
            <pc:sldMk cId="3928176676" sldId="276"/>
            <ac:spMk id="16" creationId="{EA1E6AA0-AAAB-4009-CF47-28795AB6CB31}"/>
          </ac:spMkLst>
        </pc:spChg>
        <pc:spChg chg="mod">
          <ac:chgData name="Seyed Hamed" userId="220999c3-e6ef-4426-a304-d27831ca2f92" providerId="ADAL" clId="{121C0B15-9E1E-443F-BAD1-2D61C586516E}" dt="2025-01-13T14:24:06.090" v="1432" actId="1076"/>
          <ac:spMkLst>
            <pc:docMk/>
            <pc:sldMk cId="3928176676" sldId="276"/>
            <ac:spMk id="17" creationId="{B192DCAF-0C54-3133-1833-22EEDC770752}"/>
          </ac:spMkLst>
        </pc:spChg>
        <pc:spChg chg="mod">
          <ac:chgData name="Seyed Hamed" userId="220999c3-e6ef-4426-a304-d27831ca2f92" providerId="ADAL" clId="{121C0B15-9E1E-443F-BAD1-2D61C586516E}" dt="2025-01-13T14:24:06.090" v="1432" actId="1076"/>
          <ac:spMkLst>
            <pc:docMk/>
            <pc:sldMk cId="3928176676" sldId="276"/>
            <ac:spMk id="23" creationId="{A807FB8E-7680-F8A8-6978-6EB59BEB7B5D}"/>
          </ac:spMkLst>
        </pc:spChg>
        <pc:spChg chg="mod">
          <ac:chgData name="Seyed Hamed" userId="220999c3-e6ef-4426-a304-d27831ca2f92" providerId="ADAL" clId="{121C0B15-9E1E-443F-BAD1-2D61C586516E}" dt="2025-01-10T21:27:23.524" v="1394" actId="1076"/>
          <ac:spMkLst>
            <pc:docMk/>
            <pc:sldMk cId="3928176676" sldId="276"/>
            <ac:spMk id="25" creationId="{A590E2C9-090C-0656-D450-1FEC72E0607B}"/>
          </ac:spMkLst>
        </pc:spChg>
        <pc:spChg chg="mod">
          <ac:chgData name="Seyed Hamed" userId="220999c3-e6ef-4426-a304-d27831ca2f92" providerId="ADAL" clId="{121C0B15-9E1E-443F-BAD1-2D61C586516E}" dt="2025-01-13T14:24:06.090" v="1432" actId="1076"/>
          <ac:spMkLst>
            <pc:docMk/>
            <pc:sldMk cId="3928176676" sldId="276"/>
            <ac:spMk id="27" creationId="{0D5D7D91-FDD4-69B6-B550-F475BA09A05A}"/>
          </ac:spMkLst>
        </pc:spChg>
        <pc:spChg chg="mod">
          <ac:chgData name="Seyed Hamed" userId="220999c3-e6ef-4426-a304-d27831ca2f92" providerId="ADAL" clId="{121C0B15-9E1E-443F-BAD1-2D61C586516E}" dt="2025-01-13T14:24:06.090" v="1432" actId="1076"/>
          <ac:spMkLst>
            <pc:docMk/>
            <pc:sldMk cId="3928176676" sldId="276"/>
            <ac:spMk id="28" creationId="{A0C3330A-6FB0-EE9A-C8AB-A0776776BD4D}"/>
          </ac:spMkLst>
        </pc:spChg>
        <pc:spChg chg="mod">
          <ac:chgData name="Seyed Hamed" userId="220999c3-e6ef-4426-a304-d27831ca2f92" providerId="ADAL" clId="{121C0B15-9E1E-443F-BAD1-2D61C586516E}" dt="2025-01-13T14:24:06.090" v="1432" actId="1076"/>
          <ac:spMkLst>
            <pc:docMk/>
            <pc:sldMk cId="3928176676" sldId="276"/>
            <ac:spMk id="29" creationId="{88344283-11C6-6F3A-5833-B80AEBBB7676}"/>
          </ac:spMkLst>
        </pc:spChg>
        <pc:spChg chg="mod">
          <ac:chgData name="Seyed Hamed" userId="220999c3-e6ef-4426-a304-d27831ca2f92" providerId="ADAL" clId="{121C0B15-9E1E-443F-BAD1-2D61C586516E}" dt="2025-01-13T14:24:06.090" v="1432" actId="1076"/>
          <ac:spMkLst>
            <pc:docMk/>
            <pc:sldMk cId="3928176676" sldId="276"/>
            <ac:spMk id="30" creationId="{99A457C9-2E20-9B9E-9C2A-53DC94CC30D0}"/>
          </ac:spMkLst>
        </pc:spChg>
        <pc:spChg chg="mod">
          <ac:chgData name="Seyed Hamed" userId="220999c3-e6ef-4426-a304-d27831ca2f92" providerId="ADAL" clId="{121C0B15-9E1E-443F-BAD1-2D61C586516E}" dt="2025-01-13T14:24:06.090" v="1432" actId="1076"/>
          <ac:spMkLst>
            <pc:docMk/>
            <pc:sldMk cId="3928176676" sldId="276"/>
            <ac:spMk id="31" creationId="{B4DA9CA0-14E7-9664-CE28-C85EFBF80E31}"/>
          </ac:spMkLst>
        </pc:spChg>
        <pc:spChg chg="mod">
          <ac:chgData name="Seyed Hamed" userId="220999c3-e6ef-4426-a304-d27831ca2f92" providerId="ADAL" clId="{121C0B15-9E1E-443F-BAD1-2D61C586516E}" dt="2025-01-13T14:24:06.090" v="1432" actId="1076"/>
          <ac:spMkLst>
            <pc:docMk/>
            <pc:sldMk cId="3928176676" sldId="276"/>
            <ac:spMk id="32" creationId="{C8BB6B5B-E096-0058-9D1D-9FB6EDDCF864}"/>
          </ac:spMkLst>
        </pc:spChg>
        <pc:spChg chg="mod">
          <ac:chgData name="Seyed Hamed" userId="220999c3-e6ef-4426-a304-d27831ca2f92" providerId="ADAL" clId="{121C0B15-9E1E-443F-BAD1-2D61C586516E}" dt="2025-01-10T21:27:13.171" v="1392" actId="1076"/>
          <ac:spMkLst>
            <pc:docMk/>
            <pc:sldMk cId="3928176676" sldId="276"/>
            <ac:spMk id="38" creationId="{9B0B35D3-385A-11B3-17A6-DA40D36D29EB}"/>
          </ac:spMkLst>
        </pc:spChg>
        <pc:spChg chg="mod">
          <ac:chgData name="Seyed Hamed" userId="220999c3-e6ef-4426-a304-d27831ca2f92" providerId="ADAL" clId="{121C0B15-9E1E-443F-BAD1-2D61C586516E}" dt="2025-01-10T21:27:23.524" v="1394" actId="1076"/>
          <ac:spMkLst>
            <pc:docMk/>
            <pc:sldMk cId="3928176676" sldId="276"/>
            <ac:spMk id="41" creationId="{9691861B-1030-4356-CBAB-1B6407701474}"/>
          </ac:spMkLst>
        </pc:spChg>
        <pc:spChg chg="del">
          <ac:chgData name="Seyed Hamed" userId="220999c3-e6ef-4426-a304-d27831ca2f92" providerId="ADAL" clId="{121C0B15-9E1E-443F-BAD1-2D61C586516E}" dt="2025-01-08T15:46:18.333" v="11" actId="478"/>
          <ac:spMkLst>
            <pc:docMk/>
            <pc:sldMk cId="3928176676" sldId="276"/>
            <ac:spMk id="45" creationId="{8E9989D7-5A92-87FF-B423-2BCC67D99376}"/>
          </ac:spMkLst>
        </pc:spChg>
        <pc:spChg chg="mod">
          <ac:chgData name="Seyed Hamed" userId="220999c3-e6ef-4426-a304-d27831ca2f92" providerId="ADAL" clId="{121C0B15-9E1E-443F-BAD1-2D61C586516E}" dt="2025-01-10T21:27:23.524" v="1394" actId="1076"/>
          <ac:spMkLst>
            <pc:docMk/>
            <pc:sldMk cId="3928176676" sldId="276"/>
            <ac:spMk id="58" creationId="{994EB644-A925-7AD3-9B33-8F1B7EA9A474}"/>
          </ac:spMkLst>
        </pc:spChg>
        <pc:spChg chg="mod">
          <ac:chgData name="Seyed Hamed" userId="220999c3-e6ef-4426-a304-d27831ca2f92" providerId="ADAL" clId="{121C0B15-9E1E-443F-BAD1-2D61C586516E}" dt="2025-01-10T21:27:23.524" v="1394" actId="1076"/>
          <ac:spMkLst>
            <pc:docMk/>
            <pc:sldMk cId="3928176676" sldId="276"/>
            <ac:spMk id="59" creationId="{17BFA25C-1DDC-B1A5-2F02-468669F1CA58}"/>
          </ac:spMkLst>
        </pc:spChg>
        <pc:spChg chg="mod">
          <ac:chgData name="Seyed Hamed" userId="220999c3-e6ef-4426-a304-d27831ca2f92" providerId="ADAL" clId="{121C0B15-9E1E-443F-BAD1-2D61C586516E}" dt="2025-01-10T21:27:23.524" v="1394" actId="1076"/>
          <ac:spMkLst>
            <pc:docMk/>
            <pc:sldMk cId="3928176676" sldId="276"/>
            <ac:spMk id="75" creationId="{32780EBF-EEF1-BC82-1ED8-D1FC631196FC}"/>
          </ac:spMkLst>
        </pc:spChg>
        <pc:spChg chg="mod">
          <ac:chgData name="Seyed Hamed" userId="220999c3-e6ef-4426-a304-d27831ca2f92" providerId="ADAL" clId="{121C0B15-9E1E-443F-BAD1-2D61C586516E}" dt="2025-01-10T21:27:16.744" v="1393" actId="1076"/>
          <ac:spMkLst>
            <pc:docMk/>
            <pc:sldMk cId="3928176676" sldId="276"/>
            <ac:spMk id="86" creationId="{9D64A2AC-9C2F-78AB-189A-FF031C991FE9}"/>
          </ac:spMkLst>
        </pc:spChg>
        <pc:grpChg chg="mod">
          <ac:chgData name="Seyed Hamed" userId="220999c3-e6ef-4426-a304-d27831ca2f92" providerId="ADAL" clId="{121C0B15-9E1E-443F-BAD1-2D61C586516E}" dt="2025-01-10T21:27:23.524" v="1394" actId="1076"/>
          <ac:grpSpMkLst>
            <pc:docMk/>
            <pc:sldMk cId="3928176676" sldId="276"/>
            <ac:grpSpMk id="69" creationId="{DBFB1E62-CA7F-3E3C-C8FD-35F8825B4034}"/>
          </ac:grpSpMkLst>
        </pc:grpChg>
        <pc:grpChg chg="del">
          <ac:chgData name="Seyed Hamed" userId="220999c3-e6ef-4426-a304-d27831ca2f92" providerId="ADAL" clId="{121C0B15-9E1E-443F-BAD1-2D61C586516E}" dt="2025-01-08T15:46:18.333" v="11" actId="478"/>
          <ac:grpSpMkLst>
            <pc:docMk/>
            <pc:sldMk cId="3928176676" sldId="276"/>
            <ac:grpSpMk id="83" creationId="{90279DB8-09AE-C67C-4FAF-4D04685723FF}"/>
          </ac:grpSpMkLst>
        </pc:grpChg>
        <pc:graphicFrameChg chg="del">
          <ac:chgData name="Seyed Hamed" userId="220999c3-e6ef-4426-a304-d27831ca2f92" providerId="ADAL" clId="{121C0B15-9E1E-443F-BAD1-2D61C586516E}" dt="2025-01-08T15:46:18.333" v="11" actId="478"/>
          <ac:graphicFrameMkLst>
            <pc:docMk/>
            <pc:sldMk cId="3928176676" sldId="276"/>
            <ac:graphicFrameMk id="40" creationId="{FCEA5CCB-8CA3-75FF-8D94-DBD36DA920BF}"/>
          </ac:graphicFrameMkLst>
        </pc:graphicFrameChg>
        <pc:cxnChg chg="mod">
          <ac:chgData name="Seyed Hamed" userId="220999c3-e6ef-4426-a304-d27831ca2f92" providerId="ADAL" clId="{121C0B15-9E1E-443F-BAD1-2D61C586516E}" dt="2025-01-10T21:27:23.524" v="1394" actId="1076"/>
          <ac:cxnSpMkLst>
            <pc:docMk/>
            <pc:sldMk cId="3928176676" sldId="276"/>
            <ac:cxnSpMk id="35" creationId="{32A30E32-10B2-1EAA-855E-91CC36DA4353}"/>
          </ac:cxnSpMkLst>
        </pc:cxnChg>
        <pc:cxnChg chg="mod">
          <ac:chgData name="Seyed Hamed" userId="220999c3-e6ef-4426-a304-d27831ca2f92" providerId="ADAL" clId="{121C0B15-9E1E-443F-BAD1-2D61C586516E}" dt="2025-01-10T21:27:23.524" v="1394" actId="1076"/>
          <ac:cxnSpMkLst>
            <pc:docMk/>
            <pc:sldMk cId="3928176676" sldId="276"/>
            <ac:cxnSpMk id="46" creationId="{4D19463A-1E02-F551-C620-CF7BE58D0A1D}"/>
          </ac:cxnSpMkLst>
        </pc:cxnChg>
        <pc:cxnChg chg="mod">
          <ac:chgData name="Seyed Hamed" userId="220999c3-e6ef-4426-a304-d27831ca2f92" providerId="ADAL" clId="{121C0B15-9E1E-443F-BAD1-2D61C586516E}" dt="2025-01-10T21:27:23.524" v="1394" actId="1076"/>
          <ac:cxnSpMkLst>
            <pc:docMk/>
            <pc:sldMk cId="3928176676" sldId="276"/>
            <ac:cxnSpMk id="72" creationId="{4A91BB6C-83E3-59EB-62A4-D4EE02D0BC3C}"/>
          </ac:cxnSpMkLst>
        </pc:cxnChg>
      </pc:sldChg>
      <pc:sldChg chg="modNotesTx">
        <pc:chgData name="Seyed Hamed" userId="220999c3-e6ef-4426-a304-d27831ca2f92" providerId="ADAL" clId="{121C0B15-9E1E-443F-BAD1-2D61C586516E}" dt="2025-01-10T16:59:54.734" v="1152" actId="255"/>
        <pc:sldMkLst>
          <pc:docMk/>
          <pc:sldMk cId="1547702590" sldId="277"/>
        </pc:sldMkLst>
      </pc:sldChg>
      <pc:sldChg chg="modNotesTx">
        <pc:chgData name="Seyed Hamed" userId="220999c3-e6ef-4426-a304-d27831ca2f92" providerId="ADAL" clId="{121C0B15-9E1E-443F-BAD1-2D61C586516E}" dt="2025-01-10T17:01:18.165" v="1156" actId="6549"/>
        <pc:sldMkLst>
          <pc:docMk/>
          <pc:sldMk cId="383729511" sldId="280"/>
        </pc:sldMkLst>
      </pc:sldChg>
      <pc:sldChg chg="modNotesTx">
        <pc:chgData name="Seyed Hamed" userId="220999c3-e6ef-4426-a304-d27831ca2f92" providerId="ADAL" clId="{121C0B15-9E1E-443F-BAD1-2D61C586516E}" dt="2025-01-10T17:02:04.670" v="1159" actId="5793"/>
        <pc:sldMkLst>
          <pc:docMk/>
          <pc:sldMk cId="1054173470" sldId="281"/>
        </pc:sldMkLst>
      </pc:sldChg>
      <pc:sldChg chg="modSp mod modNotesTx">
        <pc:chgData name="Seyed Hamed" userId="220999c3-e6ef-4426-a304-d27831ca2f92" providerId="ADAL" clId="{121C0B15-9E1E-443F-BAD1-2D61C586516E}" dt="2025-01-14T15:12:14.454" v="1908"/>
        <pc:sldMkLst>
          <pc:docMk/>
          <pc:sldMk cId="3987512523" sldId="282"/>
        </pc:sldMkLst>
        <pc:spChg chg="mod">
          <ac:chgData name="Seyed Hamed" userId="220999c3-e6ef-4426-a304-d27831ca2f92" providerId="ADAL" clId="{121C0B15-9E1E-443F-BAD1-2D61C586516E}" dt="2025-01-13T16:08:05.339" v="1796" actId="20577"/>
          <ac:spMkLst>
            <pc:docMk/>
            <pc:sldMk cId="3987512523" sldId="282"/>
            <ac:spMk id="12" creationId="{EA1A2676-D4F8-7DF2-C0B2-8FB47148292C}"/>
          </ac:spMkLst>
        </pc:spChg>
        <pc:graphicFrameChg chg="modGraphic">
          <ac:chgData name="Seyed Hamed" userId="220999c3-e6ef-4426-a304-d27831ca2f92" providerId="ADAL" clId="{121C0B15-9E1E-443F-BAD1-2D61C586516E}" dt="2025-01-13T16:05:45.698" v="1795" actId="14734"/>
          <ac:graphicFrameMkLst>
            <pc:docMk/>
            <pc:sldMk cId="3987512523" sldId="282"/>
            <ac:graphicFrameMk id="5" creationId="{25401A4F-5E25-3F78-5BDA-F7828F21D3CC}"/>
          </ac:graphicFrameMkLst>
        </pc:graphicFrameChg>
      </pc:sldChg>
      <pc:sldChg chg="del">
        <pc:chgData name="Seyed Hamed" userId="220999c3-e6ef-4426-a304-d27831ca2f92" providerId="ADAL" clId="{121C0B15-9E1E-443F-BAD1-2D61C586516E}" dt="2025-01-08T14:55:23.672" v="2" actId="47"/>
        <pc:sldMkLst>
          <pc:docMk/>
          <pc:sldMk cId="3280661035" sldId="283"/>
        </pc:sldMkLst>
      </pc:sldChg>
      <pc:sldChg chg="del">
        <pc:chgData name="Seyed Hamed" userId="220999c3-e6ef-4426-a304-d27831ca2f92" providerId="ADAL" clId="{121C0B15-9E1E-443F-BAD1-2D61C586516E}" dt="2025-01-08T14:55:22.059" v="1" actId="47"/>
        <pc:sldMkLst>
          <pc:docMk/>
          <pc:sldMk cId="3349476066" sldId="284"/>
        </pc:sldMkLst>
      </pc:sldChg>
      <pc:sldChg chg="addSp modSp mod">
        <pc:chgData name="Seyed Hamed" userId="220999c3-e6ef-4426-a304-d27831ca2f92" providerId="ADAL" clId="{121C0B15-9E1E-443F-BAD1-2D61C586516E}" dt="2025-01-10T14:34:59.416" v="861" actId="167"/>
        <pc:sldMkLst>
          <pc:docMk/>
          <pc:sldMk cId="1186036625" sldId="285"/>
        </pc:sldMkLst>
        <pc:picChg chg="add mod ord">
          <ac:chgData name="Seyed Hamed" userId="220999c3-e6ef-4426-a304-d27831ca2f92" providerId="ADAL" clId="{121C0B15-9E1E-443F-BAD1-2D61C586516E}" dt="2025-01-10T14:34:59.416" v="861" actId="167"/>
          <ac:picMkLst>
            <pc:docMk/>
            <pc:sldMk cId="1186036625" sldId="285"/>
            <ac:picMk id="2" creationId="{65F0AABA-33D0-B01B-DDB0-9AEAD2EB2232}"/>
          </ac:picMkLst>
        </pc:picChg>
      </pc:sldChg>
      <pc:sldChg chg="addSp delSp modSp add del mod addAnim delAnim modAnim modNotesTx">
        <pc:chgData name="Seyed Hamed" userId="220999c3-e6ef-4426-a304-d27831ca2f92" providerId="ADAL" clId="{121C0B15-9E1E-443F-BAD1-2D61C586516E}" dt="2025-01-14T15:41:12.351" v="1977" actId="20577"/>
        <pc:sldMkLst>
          <pc:docMk/>
          <pc:sldMk cId="1729123015" sldId="286"/>
        </pc:sldMkLst>
        <pc:spChg chg="del">
          <ac:chgData name="Seyed Hamed" userId="220999c3-e6ef-4426-a304-d27831ca2f92" providerId="ADAL" clId="{121C0B15-9E1E-443F-BAD1-2D61C586516E}" dt="2025-01-08T21:00:34.526" v="290" actId="478"/>
          <ac:spMkLst>
            <pc:docMk/>
            <pc:sldMk cId="1729123015" sldId="286"/>
            <ac:spMk id="4" creationId="{6DA19C39-67D9-6960-A95F-4C25E685CC32}"/>
          </ac:spMkLst>
        </pc:spChg>
        <pc:spChg chg="del">
          <ac:chgData name="Seyed Hamed" userId="220999c3-e6ef-4426-a304-d27831ca2f92" providerId="ADAL" clId="{121C0B15-9E1E-443F-BAD1-2D61C586516E}" dt="2025-01-08T21:00:34.526" v="290" actId="478"/>
          <ac:spMkLst>
            <pc:docMk/>
            <pc:sldMk cId="1729123015" sldId="286"/>
            <ac:spMk id="7" creationId="{8B76E15C-4D47-030E-F2F7-786B1E8AE808}"/>
          </ac:spMkLst>
        </pc:spChg>
        <pc:spChg chg="mod ord">
          <ac:chgData name="Seyed Hamed" userId="220999c3-e6ef-4426-a304-d27831ca2f92" providerId="ADAL" clId="{121C0B15-9E1E-443F-BAD1-2D61C586516E}" dt="2025-01-08T22:13:00.022" v="522" actId="1035"/>
          <ac:spMkLst>
            <pc:docMk/>
            <pc:sldMk cId="1729123015" sldId="286"/>
            <ac:spMk id="8" creationId="{4AED98FB-42C7-CBD6-DFF9-5CFD2C369E61}"/>
          </ac:spMkLst>
        </pc:spChg>
        <pc:spChg chg="del">
          <ac:chgData name="Seyed Hamed" userId="220999c3-e6ef-4426-a304-d27831ca2f92" providerId="ADAL" clId="{121C0B15-9E1E-443F-BAD1-2D61C586516E}" dt="2025-01-13T15:05:06.523" v="1666" actId="478"/>
          <ac:spMkLst>
            <pc:docMk/>
            <pc:sldMk cId="1729123015" sldId="286"/>
            <ac:spMk id="13" creationId="{47D16095-5F6E-7091-0673-AE593D6471BF}"/>
          </ac:spMkLst>
        </pc:spChg>
        <pc:spChg chg="del">
          <ac:chgData name="Seyed Hamed" userId="220999c3-e6ef-4426-a304-d27831ca2f92" providerId="ADAL" clId="{121C0B15-9E1E-443F-BAD1-2D61C586516E}" dt="2025-01-08T20:57:57.308" v="282" actId="478"/>
          <ac:spMkLst>
            <pc:docMk/>
            <pc:sldMk cId="1729123015" sldId="286"/>
            <ac:spMk id="19" creationId="{9BAA7A1F-EEEE-DACA-6746-B2853EE68662}"/>
          </ac:spMkLst>
        </pc:spChg>
        <pc:spChg chg="del">
          <ac:chgData name="Seyed Hamed" userId="220999c3-e6ef-4426-a304-d27831ca2f92" providerId="ADAL" clId="{121C0B15-9E1E-443F-BAD1-2D61C586516E}" dt="2025-01-08T20:57:57.308" v="282" actId="478"/>
          <ac:spMkLst>
            <pc:docMk/>
            <pc:sldMk cId="1729123015" sldId="286"/>
            <ac:spMk id="20" creationId="{8439FF93-218F-8AEA-1CEE-5C3D7299193E}"/>
          </ac:spMkLst>
        </pc:spChg>
        <pc:spChg chg="del">
          <ac:chgData name="Seyed Hamed" userId="220999c3-e6ef-4426-a304-d27831ca2f92" providerId="ADAL" clId="{121C0B15-9E1E-443F-BAD1-2D61C586516E}" dt="2025-01-08T21:00:37.853" v="291" actId="478"/>
          <ac:spMkLst>
            <pc:docMk/>
            <pc:sldMk cId="1729123015" sldId="286"/>
            <ac:spMk id="21" creationId="{2D2E4E9D-3F30-1D84-3416-8F54D69192EE}"/>
          </ac:spMkLst>
        </pc:spChg>
        <pc:spChg chg="del">
          <ac:chgData name="Seyed Hamed" userId="220999c3-e6ef-4426-a304-d27831ca2f92" providerId="ADAL" clId="{121C0B15-9E1E-443F-BAD1-2D61C586516E}" dt="2025-01-08T21:00:37.853" v="291" actId="478"/>
          <ac:spMkLst>
            <pc:docMk/>
            <pc:sldMk cId="1729123015" sldId="286"/>
            <ac:spMk id="22" creationId="{E85FB956-433A-E5AC-7E83-761FD9AC93EE}"/>
          </ac:spMkLst>
        </pc:spChg>
        <pc:spChg chg="del mod">
          <ac:chgData name="Seyed Hamed" userId="220999c3-e6ef-4426-a304-d27831ca2f92" providerId="ADAL" clId="{121C0B15-9E1E-443F-BAD1-2D61C586516E}" dt="2025-01-08T20:57:57.308" v="282" actId="478"/>
          <ac:spMkLst>
            <pc:docMk/>
            <pc:sldMk cId="1729123015" sldId="286"/>
            <ac:spMk id="23" creationId="{1A86C86A-700F-7E3F-F634-7DC3AD71F49E}"/>
          </ac:spMkLst>
        </pc:spChg>
        <pc:spChg chg="add mod">
          <ac:chgData name="Seyed Hamed" userId="220999c3-e6ef-4426-a304-d27831ca2f92" providerId="ADAL" clId="{121C0B15-9E1E-443F-BAD1-2D61C586516E}" dt="2025-01-08T22:11:00.449" v="501" actId="1037"/>
          <ac:spMkLst>
            <pc:docMk/>
            <pc:sldMk cId="1729123015" sldId="286"/>
            <ac:spMk id="31" creationId="{93A22DF8-D3CB-A90A-FB5F-04D6B376A231}"/>
          </ac:spMkLst>
        </pc:spChg>
        <pc:spChg chg="mod">
          <ac:chgData name="Seyed Hamed" userId="220999c3-e6ef-4426-a304-d27831ca2f92" providerId="ADAL" clId="{121C0B15-9E1E-443F-BAD1-2D61C586516E}" dt="2025-01-08T21:21:42.688" v="384" actId="27803"/>
          <ac:spMkLst>
            <pc:docMk/>
            <pc:sldMk cId="1729123015" sldId="286"/>
            <ac:spMk id="33" creationId="{2AC1DA30-007E-3D2F-7B75-9688BE435D84}"/>
          </ac:spMkLst>
        </pc:spChg>
        <pc:spChg chg="mod">
          <ac:chgData name="Seyed Hamed" userId="220999c3-e6ef-4426-a304-d27831ca2f92" providerId="ADAL" clId="{121C0B15-9E1E-443F-BAD1-2D61C586516E}" dt="2025-01-08T21:21:42.688" v="384" actId="27803"/>
          <ac:spMkLst>
            <pc:docMk/>
            <pc:sldMk cId="1729123015" sldId="286"/>
            <ac:spMk id="35" creationId="{454355B2-98CF-1882-336B-BD7B31EED606}"/>
          </ac:spMkLst>
        </pc:spChg>
        <pc:spChg chg="mod">
          <ac:chgData name="Seyed Hamed" userId="220999c3-e6ef-4426-a304-d27831ca2f92" providerId="ADAL" clId="{121C0B15-9E1E-443F-BAD1-2D61C586516E}" dt="2025-01-08T21:21:42.688" v="384" actId="27803"/>
          <ac:spMkLst>
            <pc:docMk/>
            <pc:sldMk cId="1729123015" sldId="286"/>
            <ac:spMk id="36" creationId="{121683CB-D97D-8179-E28F-FBAF7FE9FF9F}"/>
          </ac:spMkLst>
        </pc:spChg>
        <pc:spChg chg="mod">
          <ac:chgData name="Seyed Hamed" userId="220999c3-e6ef-4426-a304-d27831ca2f92" providerId="ADAL" clId="{121C0B15-9E1E-443F-BAD1-2D61C586516E}" dt="2025-01-08T21:21:42.688" v="384" actId="27803"/>
          <ac:spMkLst>
            <pc:docMk/>
            <pc:sldMk cId="1729123015" sldId="286"/>
            <ac:spMk id="37" creationId="{6A5AD394-34D1-8F84-B267-3B35D5913A2C}"/>
          </ac:spMkLst>
        </pc:spChg>
        <pc:spChg chg="mod">
          <ac:chgData name="Seyed Hamed" userId="220999c3-e6ef-4426-a304-d27831ca2f92" providerId="ADAL" clId="{121C0B15-9E1E-443F-BAD1-2D61C586516E}" dt="2025-01-08T21:21:42.688" v="384" actId="27803"/>
          <ac:spMkLst>
            <pc:docMk/>
            <pc:sldMk cId="1729123015" sldId="286"/>
            <ac:spMk id="38" creationId="{A4D60E56-527E-F105-CD33-B75156EE9587}"/>
          </ac:spMkLst>
        </pc:spChg>
        <pc:spChg chg="mod">
          <ac:chgData name="Seyed Hamed" userId="220999c3-e6ef-4426-a304-d27831ca2f92" providerId="ADAL" clId="{121C0B15-9E1E-443F-BAD1-2D61C586516E}" dt="2025-01-08T21:21:42.688" v="384" actId="27803"/>
          <ac:spMkLst>
            <pc:docMk/>
            <pc:sldMk cId="1729123015" sldId="286"/>
            <ac:spMk id="39" creationId="{1BBA8DC9-C7AF-D1C2-7D09-25CB6C9D165A}"/>
          </ac:spMkLst>
        </pc:spChg>
        <pc:spChg chg="mod">
          <ac:chgData name="Seyed Hamed" userId="220999c3-e6ef-4426-a304-d27831ca2f92" providerId="ADAL" clId="{121C0B15-9E1E-443F-BAD1-2D61C586516E}" dt="2025-01-08T21:21:42.688" v="384" actId="27803"/>
          <ac:spMkLst>
            <pc:docMk/>
            <pc:sldMk cId="1729123015" sldId="286"/>
            <ac:spMk id="40" creationId="{28467F50-8470-33B4-E043-0DD770AEE80F}"/>
          </ac:spMkLst>
        </pc:spChg>
        <pc:spChg chg="mod">
          <ac:chgData name="Seyed Hamed" userId="220999c3-e6ef-4426-a304-d27831ca2f92" providerId="ADAL" clId="{121C0B15-9E1E-443F-BAD1-2D61C586516E}" dt="2025-01-08T21:21:42.688" v="384" actId="27803"/>
          <ac:spMkLst>
            <pc:docMk/>
            <pc:sldMk cId="1729123015" sldId="286"/>
            <ac:spMk id="41" creationId="{BA2DB9B7-ADD8-BC5D-D30E-103FD6976D15}"/>
          </ac:spMkLst>
        </pc:spChg>
        <pc:spChg chg="mod">
          <ac:chgData name="Seyed Hamed" userId="220999c3-e6ef-4426-a304-d27831ca2f92" providerId="ADAL" clId="{121C0B15-9E1E-443F-BAD1-2D61C586516E}" dt="2025-01-08T21:21:42.688" v="384" actId="27803"/>
          <ac:spMkLst>
            <pc:docMk/>
            <pc:sldMk cId="1729123015" sldId="286"/>
            <ac:spMk id="43" creationId="{1FA83A68-DF2F-BC2C-AC85-85BAA5C9CEE1}"/>
          </ac:spMkLst>
        </pc:spChg>
        <pc:spChg chg="mod">
          <ac:chgData name="Seyed Hamed" userId="220999c3-e6ef-4426-a304-d27831ca2f92" providerId="ADAL" clId="{121C0B15-9E1E-443F-BAD1-2D61C586516E}" dt="2025-01-08T21:21:42.688" v="384" actId="27803"/>
          <ac:spMkLst>
            <pc:docMk/>
            <pc:sldMk cId="1729123015" sldId="286"/>
            <ac:spMk id="44" creationId="{8186D1E0-1D4A-26DC-13D9-D876CE475913}"/>
          </ac:spMkLst>
        </pc:spChg>
        <pc:spChg chg="mod">
          <ac:chgData name="Seyed Hamed" userId="220999c3-e6ef-4426-a304-d27831ca2f92" providerId="ADAL" clId="{121C0B15-9E1E-443F-BAD1-2D61C586516E}" dt="2025-01-08T21:21:42.688" v="384" actId="27803"/>
          <ac:spMkLst>
            <pc:docMk/>
            <pc:sldMk cId="1729123015" sldId="286"/>
            <ac:spMk id="45" creationId="{B0AD9DFA-3956-3C1A-C691-55AFB884F8D4}"/>
          </ac:spMkLst>
        </pc:spChg>
        <pc:spChg chg="mod">
          <ac:chgData name="Seyed Hamed" userId="220999c3-e6ef-4426-a304-d27831ca2f92" providerId="ADAL" clId="{121C0B15-9E1E-443F-BAD1-2D61C586516E}" dt="2025-01-08T21:21:42.688" v="384" actId="27803"/>
          <ac:spMkLst>
            <pc:docMk/>
            <pc:sldMk cId="1729123015" sldId="286"/>
            <ac:spMk id="46" creationId="{14BAC124-E522-3B53-42E9-C7E6377A7767}"/>
          </ac:spMkLst>
        </pc:spChg>
        <pc:spChg chg="mod">
          <ac:chgData name="Seyed Hamed" userId="220999c3-e6ef-4426-a304-d27831ca2f92" providerId="ADAL" clId="{121C0B15-9E1E-443F-BAD1-2D61C586516E}" dt="2025-01-08T21:21:42.688" v="384" actId="27803"/>
          <ac:spMkLst>
            <pc:docMk/>
            <pc:sldMk cId="1729123015" sldId="286"/>
            <ac:spMk id="47" creationId="{B38E17D6-A35C-D3D6-1AB9-FB1BB04E0037}"/>
          </ac:spMkLst>
        </pc:spChg>
        <pc:spChg chg="mod">
          <ac:chgData name="Seyed Hamed" userId="220999c3-e6ef-4426-a304-d27831ca2f92" providerId="ADAL" clId="{121C0B15-9E1E-443F-BAD1-2D61C586516E}" dt="2025-01-08T21:21:42.688" v="384" actId="27803"/>
          <ac:spMkLst>
            <pc:docMk/>
            <pc:sldMk cId="1729123015" sldId="286"/>
            <ac:spMk id="48" creationId="{15493C63-C07E-CE9E-7CBC-FC7113BED2DA}"/>
          </ac:spMkLst>
        </pc:spChg>
        <pc:spChg chg="mod">
          <ac:chgData name="Seyed Hamed" userId="220999c3-e6ef-4426-a304-d27831ca2f92" providerId="ADAL" clId="{121C0B15-9E1E-443F-BAD1-2D61C586516E}" dt="2025-01-08T21:21:42.688" v="384" actId="27803"/>
          <ac:spMkLst>
            <pc:docMk/>
            <pc:sldMk cId="1729123015" sldId="286"/>
            <ac:spMk id="49" creationId="{806FDE69-C785-A808-543F-9300555C5277}"/>
          </ac:spMkLst>
        </pc:spChg>
        <pc:spChg chg="mod">
          <ac:chgData name="Seyed Hamed" userId="220999c3-e6ef-4426-a304-d27831ca2f92" providerId="ADAL" clId="{121C0B15-9E1E-443F-BAD1-2D61C586516E}" dt="2025-01-08T21:21:42.688" v="384" actId="27803"/>
          <ac:spMkLst>
            <pc:docMk/>
            <pc:sldMk cId="1729123015" sldId="286"/>
            <ac:spMk id="50" creationId="{1C0B4D8C-1741-2BC3-CCB1-7A5F8437CF78}"/>
          </ac:spMkLst>
        </pc:spChg>
        <pc:spChg chg="del">
          <ac:chgData name="Seyed Hamed" userId="220999c3-e6ef-4426-a304-d27831ca2f92" providerId="ADAL" clId="{121C0B15-9E1E-443F-BAD1-2D61C586516E}" dt="2025-01-08T20:57:57.308" v="282" actId="478"/>
          <ac:spMkLst>
            <pc:docMk/>
            <pc:sldMk cId="1729123015" sldId="286"/>
            <ac:spMk id="51" creationId="{27F62593-2EE7-77EB-4430-73475572E73A}"/>
          </ac:spMkLst>
        </pc:spChg>
        <pc:spChg chg="mod">
          <ac:chgData name="Seyed Hamed" userId="220999c3-e6ef-4426-a304-d27831ca2f92" providerId="ADAL" clId="{121C0B15-9E1E-443F-BAD1-2D61C586516E}" dt="2025-01-08T21:21:42.688" v="384" actId="27803"/>
          <ac:spMkLst>
            <pc:docMk/>
            <pc:sldMk cId="1729123015" sldId="286"/>
            <ac:spMk id="52" creationId="{A7C531EB-24FB-2CBD-0AA5-3835E6DA7522}"/>
          </ac:spMkLst>
        </pc:spChg>
        <pc:spChg chg="del">
          <ac:chgData name="Seyed Hamed" userId="220999c3-e6ef-4426-a304-d27831ca2f92" providerId="ADAL" clId="{121C0B15-9E1E-443F-BAD1-2D61C586516E}" dt="2025-01-08T21:00:34.526" v="290" actId="478"/>
          <ac:spMkLst>
            <pc:docMk/>
            <pc:sldMk cId="1729123015" sldId="286"/>
            <ac:spMk id="53" creationId="{27EC3C28-76DB-78F3-9C0F-DE3D46076ED6}"/>
          </ac:spMkLst>
        </pc:spChg>
        <pc:spChg chg="mod">
          <ac:chgData name="Seyed Hamed" userId="220999c3-e6ef-4426-a304-d27831ca2f92" providerId="ADAL" clId="{121C0B15-9E1E-443F-BAD1-2D61C586516E}" dt="2025-01-08T21:21:42.688" v="384" actId="27803"/>
          <ac:spMkLst>
            <pc:docMk/>
            <pc:sldMk cId="1729123015" sldId="286"/>
            <ac:spMk id="55" creationId="{45F0907C-B0B7-E748-3F84-396BED2DE050}"/>
          </ac:spMkLst>
        </pc:spChg>
        <pc:spChg chg="mod">
          <ac:chgData name="Seyed Hamed" userId="220999c3-e6ef-4426-a304-d27831ca2f92" providerId="ADAL" clId="{121C0B15-9E1E-443F-BAD1-2D61C586516E}" dt="2025-01-08T21:21:42.688" v="384" actId="27803"/>
          <ac:spMkLst>
            <pc:docMk/>
            <pc:sldMk cId="1729123015" sldId="286"/>
            <ac:spMk id="56" creationId="{7911B690-3A34-703F-63A3-D8CABC00D887}"/>
          </ac:spMkLst>
        </pc:spChg>
        <pc:spChg chg="mod">
          <ac:chgData name="Seyed Hamed" userId="220999c3-e6ef-4426-a304-d27831ca2f92" providerId="ADAL" clId="{121C0B15-9E1E-443F-BAD1-2D61C586516E}" dt="2025-01-08T21:21:42.688" v="384" actId="27803"/>
          <ac:spMkLst>
            <pc:docMk/>
            <pc:sldMk cId="1729123015" sldId="286"/>
            <ac:spMk id="57" creationId="{81E75C42-4C4C-1FEB-E842-E0B51A461F42}"/>
          </ac:spMkLst>
        </pc:spChg>
        <pc:spChg chg="mod">
          <ac:chgData name="Seyed Hamed" userId="220999c3-e6ef-4426-a304-d27831ca2f92" providerId="ADAL" clId="{121C0B15-9E1E-443F-BAD1-2D61C586516E}" dt="2025-01-08T21:21:42.688" v="384" actId="27803"/>
          <ac:spMkLst>
            <pc:docMk/>
            <pc:sldMk cId="1729123015" sldId="286"/>
            <ac:spMk id="58" creationId="{029FEAB9-F94B-315E-F177-F6911BFE56EC}"/>
          </ac:spMkLst>
        </pc:spChg>
        <pc:spChg chg="mod">
          <ac:chgData name="Seyed Hamed" userId="220999c3-e6ef-4426-a304-d27831ca2f92" providerId="ADAL" clId="{121C0B15-9E1E-443F-BAD1-2D61C586516E}" dt="2025-01-08T21:21:42.688" v="384" actId="27803"/>
          <ac:spMkLst>
            <pc:docMk/>
            <pc:sldMk cId="1729123015" sldId="286"/>
            <ac:spMk id="59" creationId="{B9E8FC4B-4DA3-15CF-2651-A76162FA9C09}"/>
          </ac:spMkLst>
        </pc:spChg>
        <pc:spChg chg="mod">
          <ac:chgData name="Seyed Hamed" userId="220999c3-e6ef-4426-a304-d27831ca2f92" providerId="ADAL" clId="{121C0B15-9E1E-443F-BAD1-2D61C586516E}" dt="2025-01-08T21:21:42.688" v="384" actId="27803"/>
          <ac:spMkLst>
            <pc:docMk/>
            <pc:sldMk cId="1729123015" sldId="286"/>
            <ac:spMk id="60" creationId="{11213D82-B70B-82CF-AB99-78CF2A47C3C0}"/>
          </ac:spMkLst>
        </pc:spChg>
        <pc:spChg chg="mod">
          <ac:chgData name="Seyed Hamed" userId="220999c3-e6ef-4426-a304-d27831ca2f92" providerId="ADAL" clId="{121C0B15-9E1E-443F-BAD1-2D61C586516E}" dt="2025-01-08T21:21:42.688" v="384" actId="27803"/>
          <ac:spMkLst>
            <pc:docMk/>
            <pc:sldMk cId="1729123015" sldId="286"/>
            <ac:spMk id="61" creationId="{944D1D9F-EAFE-A7BB-7942-CA01206F089E}"/>
          </ac:spMkLst>
        </pc:spChg>
        <pc:spChg chg="mod">
          <ac:chgData name="Seyed Hamed" userId="220999c3-e6ef-4426-a304-d27831ca2f92" providerId="ADAL" clId="{121C0B15-9E1E-443F-BAD1-2D61C586516E}" dt="2025-01-08T21:21:42.688" v="384" actId="27803"/>
          <ac:spMkLst>
            <pc:docMk/>
            <pc:sldMk cId="1729123015" sldId="286"/>
            <ac:spMk id="62" creationId="{0F32E232-6822-AF1A-8850-1F77D7BA1A69}"/>
          </ac:spMkLst>
        </pc:spChg>
        <pc:spChg chg="del">
          <ac:chgData name="Seyed Hamed" userId="220999c3-e6ef-4426-a304-d27831ca2f92" providerId="ADAL" clId="{121C0B15-9E1E-443F-BAD1-2D61C586516E}" dt="2025-01-08T21:00:34.526" v="290" actId="478"/>
          <ac:spMkLst>
            <pc:docMk/>
            <pc:sldMk cId="1729123015" sldId="286"/>
            <ac:spMk id="63" creationId="{88256F5D-0338-E3E7-30B9-E79CD580BBD4}"/>
          </ac:spMkLst>
        </pc:spChg>
        <pc:spChg chg="del">
          <ac:chgData name="Seyed Hamed" userId="220999c3-e6ef-4426-a304-d27831ca2f92" providerId="ADAL" clId="{121C0B15-9E1E-443F-BAD1-2D61C586516E}" dt="2025-01-08T21:00:34.526" v="290" actId="478"/>
          <ac:spMkLst>
            <pc:docMk/>
            <pc:sldMk cId="1729123015" sldId="286"/>
            <ac:spMk id="64" creationId="{39FC7442-4FE7-4CD8-88ED-03554F0F8C95}"/>
          </ac:spMkLst>
        </pc:spChg>
        <pc:spChg chg="mod">
          <ac:chgData name="Seyed Hamed" userId="220999c3-e6ef-4426-a304-d27831ca2f92" providerId="ADAL" clId="{121C0B15-9E1E-443F-BAD1-2D61C586516E}" dt="2025-01-08T21:21:42.688" v="384" actId="27803"/>
          <ac:spMkLst>
            <pc:docMk/>
            <pc:sldMk cId="1729123015" sldId="286"/>
            <ac:spMk id="65" creationId="{2456F633-A20C-A79C-5BA1-6DB50B13368F}"/>
          </ac:spMkLst>
        </pc:spChg>
        <pc:spChg chg="mod">
          <ac:chgData name="Seyed Hamed" userId="220999c3-e6ef-4426-a304-d27831ca2f92" providerId="ADAL" clId="{121C0B15-9E1E-443F-BAD1-2D61C586516E}" dt="2025-01-08T21:21:42.688" v="384" actId="27803"/>
          <ac:spMkLst>
            <pc:docMk/>
            <pc:sldMk cId="1729123015" sldId="286"/>
            <ac:spMk id="67" creationId="{240EE296-CB4D-47D0-C4EE-AC3300842317}"/>
          </ac:spMkLst>
        </pc:spChg>
        <pc:spChg chg="mod">
          <ac:chgData name="Seyed Hamed" userId="220999c3-e6ef-4426-a304-d27831ca2f92" providerId="ADAL" clId="{121C0B15-9E1E-443F-BAD1-2D61C586516E}" dt="2025-01-08T21:21:42.688" v="384" actId="27803"/>
          <ac:spMkLst>
            <pc:docMk/>
            <pc:sldMk cId="1729123015" sldId="286"/>
            <ac:spMk id="69" creationId="{F24216A0-E644-7029-71C1-2DAEA1A06632}"/>
          </ac:spMkLst>
        </pc:spChg>
        <pc:spChg chg="mod">
          <ac:chgData name="Seyed Hamed" userId="220999c3-e6ef-4426-a304-d27831ca2f92" providerId="ADAL" clId="{121C0B15-9E1E-443F-BAD1-2D61C586516E}" dt="2025-01-08T21:21:42.688" v="384" actId="27803"/>
          <ac:spMkLst>
            <pc:docMk/>
            <pc:sldMk cId="1729123015" sldId="286"/>
            <ac:spMk id="70" creationId="{46808B6B-EF9E-2577-C873-9EEE0A81CC15}"/>
          </ac:spMkLst>
        </pc:spChg>
        <pc:spChg chg="mod">
          <ac:chgData name="Seyed Hamed" userId="220999c3-e6ef-4426-a304-d27831ca2f92" providerId="ADAL" clId="{121C0B15-9E1E-443F-BAD1-2D61C586516E}" dt="2025-01-08T21:21:42.688" v="384" actId="27803"/>
          <ac:spMkLst>
            <pc:docMk/>
            <pc:sldMk cId="1729123015" sldId="286"/>
            <ac:spMk id="71" creationId="{101C1BB3-04D9-8C01-5D67-EC512EFA7AE1}"/>
          </ac:spMkLst>
        </pc:spChg>
        <pc:spChg chg="del">
          <ac:chgData name="Seyed Hamed" userId="220999c3-e6ef-4426-a304-d27831ca2f92" providerId="ADAL" clId="{121C0B15-9E1E-443F-BAD1-2D61C586516E}" dt="2025-01-08T20:56:41.057" v="265" actId="478"/>
          <ac:spMkLst>
            <pc:docMk/>
            <pc:sldMk cId="1729123015" sldId="286"/>
            <ac:spMk id="72" creationId="{5159ED93-D04E-59EF-E78E-DF518BB90F57}"/>
          </ac:spMkLst>
        </pc:spChg>
        <pc:spChg chg="del">
          <ac:chgData name="Seyed Hamed" userId="220999c3-e6ef-4426-a304-d27831ca2f92" providerId="ADAL" clId="{121C0B15-9E1E-443F-BAD1-2D61C586516E}" dt="2025-01-08T20:56:41.057" v="265" actId="478"/>
          <ac:spMkLst>
            <pc:docMk/>
            <pc:sldMk cId="1729123015" sldId="286"/>
            <ac:spMk id="75" creationId="{97071F65-6288-6ACB-4FB0-90AC5D4F3C65}"/>
          </ac:spMkLst>
        </pc:spChg>
        <pc:spChg chg="del">
          <ac:chgData name="Seyed Hamed" userId="220999c3-e6ef-4426-a304-d27831ca2f92" providerId="ADAL" clId="{121C0B15-9E1E-443F-BAD1-2D61C586516E}" dt="2025-01-08T20:56:41.057" v="265" actId="478"/>
          <ac:spMkLst>
            <pc:docMk/>
            <pc:sldMk cId="1729123015" sldId="286"/>
            <ac:spMk id="76" creationId="{460ABE5C-5E8F-A2E6-E952-A32E1AD9BDFC}"/>
          </ac:spMkLst>
        </pc:spChg>
        <pc:spChg chg="del">
          <ac:chgData name="Seyed Hamed" userId="220999c3-e6ef-4426-a304-d27831ca2f92" providerId="ADAL" clId="{121C0B15-9E1E-443F-BAD1-2D61C586516E}" dt="2025-01-08T20:56:41.057" v="265" actId="478"/>
          <ac:spMkLst>
            <pc:docMk/>
            <pc:sldMk cId="1729123015" sldId="286"/>
            <ac:spMk id="77" creationId="{52494F23-3CF9-6475-9C37-87EAB8E1FCFD}"/>
          </ac:spMkLst>
        </pc:spChg>
        <pc:spChg chg="del">
          <ac:chgData name="Seyed Hamed" userId="220999c3-e6ef-4426-a304-d27831ca2f92" providerId="ADAL" clId="{121C0B15-9E1E-443F-BAD1-2D61C586516E}" dt="2025-01-08T20:56:41.057" v="265" actId="478"/>
          <ac:spMkLst>
            <pc:docMk/>
            <pc:sldMk cId="1729123015" sldId="286"/>
            <ac:spMk id="78" creationId="{AFFDAC3F-FC67-6EF1-7663-A76EF3CAB79C}"/>
          </ac:spMkLst>
        </pc:spChg>
        <pc:spChg chg="mod">
          <ac:chgData name="Seyed Hamed" userId="220999c3-e6ef-4426-a304-d27831ca2f92" providerId="ADAL" clId="{121C0B15-9E1E-443F-BAD1-2D61C586516E}" dt="2025-01-08T21:21:42.688" v="384" actId="27803"/>
          <ac:spMkLst>
            <pc:docMk/>
            <pc:sldMk cId="1729123015" sldId="286"/>
            <ac:spMk id="79" creationId="{244B1E05-A9CD-3E2D-33BE-CC2EE6874091}"/>
          </ac:spMkLst>
        </pc:spChg>
        <pc:spChg chg="mod">
          <ac:chgData name="Seyed Hamed" userId="220999c3-e6ef-4426-a304-d27831ca2f92" providerId="ADAL" clId="{121C0B15-9E1E-443F-BAD1-2D61C586516E}" dt="2025-01-08T21:21:42.688" v="384" actId="27803"/>
          <ac:spMkLst>
            <pc:docMk/>
            <pc:sldMk cId="1729123015" sldId="286"/>
            <ac:spMk id="80" creationId="{E86ED29B-10A9-96C0-E691-2BC7E5B508EB}"/>
          </ac:spMkLst>
        </pc:spChg>
        <pc:spChg chg="mod">
          <ac:chgData name="Seyed Hamed" userId="220999c3-e6ef-4426-a304-d27831ca2f92" providerId="ADAL" clId="{121C0B15-9E1E-443F-BAD1-2D61C586516E}" dt="2025-01-08T21:21:42.688" v="384" actId="27803"/>
          <ac:spMkLst>
            <pc:docMk/>
            <pc:sldMk cId="1729123015" sldId="286"/>
            <ac:spMk id="81" creationId="{3984243D-4DF1-E441-5E77-1FBC05902702}"/>
          </ac:spMkLst>
        </pc:spChg>
        <pc:spChg chg="mod">
          <ac:chgData name="Seyed Hamed" userId="220999c3-e6ef-4426-a304-d27831ca2f92" providerId="ADAL" clId="{121C0B15-9E1E-443F-BAD1-2D61C586516E}" dt="2025-01-08T21:21:42.688" v="384" actId="27803"/>
          <ac:spMkLst>
            <pc:docMk/>
            <pc:sldMk cId="1729123015" sldId="286"/>
            <ac:spMk id="82" creationId="{5CB2B12D-07BD-C282-CC3D-538B28D4CFC8}"/>
          </ac:spMkLst>
        </pc:spChg>
        <pc:spChg chg="mod">
          <ac:chgData name="Seyed Hamed" userId="220999c3-e6ef-4426-a304-d27831ca2f92" providerId="ADAL" clId="{121C0B15-9E1E-443F-BAD1-2D61C586516E}" dt="2025-01-08T21:21:42.688" v="384" actId="27803"/>
          <ac:spMkLst>
            <pc:docMk/>
            <pc:sldMk cId="1729123015" sldId="286"/>
            <ac:spMk id="83" creationId="{656B69AC-7517-23D4-8B6D-86FB5992631F}"/>
          </ac:spMkLst>
        </pc:spChg>
        <pc:spChg chg="del">
          <ac:chgData name="Seyed Hamed" userId="220999c3-e6ef-4426-a304-d27831ca2f92" providerId="ADAL" clId="{121C0B15-9E1E-443F-BAD1-2D61C586516E}" dt="2025-01-08T20:56:41.057" v="265" actId="478"/>
          <ac:spMkLst>
            <pc:docMk/>
            <pc:sldMk cId="1729123015" sldId="286"/>
            <ac:spMk id="84" creationId="{0D8BBCDE-39FF-ECE5-816F-2A6AB6708B89}"/>
          </ac:spMkLst>
        </pc:spChg>
        <pc:spChg chg="del">
          <ac:chgData name="Seyed Hamed" userId="220999c3-e6ef-4426-a304-d27831ca2f92" providerId="ADAL" clId="{121C0B15-9E1E-443F-BAD1-2D61C586516E}" dt="2025-01-08T20:56:41.057" v="265" actId="478"/>
          <ac:spMkLst>
            <pc:docMk/>
            <pc:sldMk cId="1729123015" sldId="286"/>
            <ac:spMk id="85" creationId="{7B765376-CEB1-F8CA-6DB4-2F24C6062009}"/>
          </ac:spMkLst>
        </pc:spChg>
        <pc:spChg chg="del">
          <ac:chgData name="Seyed Hamed" userId="220999c3-e6ef-4426-a304-d27831ca2f92" providerId="ADAL" clId="{121C0B15-9E1E-443F-BAD1-2D61C586516E}" dt="2025-01-08T20:56:41.057" v="265" actId="478"/>
          <ac:spMkLst>
            <pc:docMk/>
            <pc:sldMk cId="1729123015" sldId="286"/>
            <ac:spMk id="86" creationId="{C8090394-7077-3324-AC81-B658EA82099F}"/>
          </ac:spMkLst>
        </pc:spChg>
        <pc:spChg chg="del">
          <ac:chgData name="Seyed Hamed" userId="220999c3-e6ef-4426-a304-d27831ca2f92" providerId="ADAL" clId="{121C0B15-9E1E-443F-BAD1-2D61C586516E}" dt="2025-01-08T20:56:41.057" v="265" actId="478"/>
          <ac:spMkLst>
            <pc:docMk/>
            <pc:sldMk cId="1729123015" sldId="286"/>
            <ac:spMk id="87" creationId="{ABD05C5E-CA30-52B4-3D76-3DBBA0A25443}"/>
          </ac:spMkLst>
        </pc:spChg>
        <pc:spChg chg="del">
          <ac:chgData name="Seyed Hamed" userId="220999c3-e6ef-4426-a304-d27831ca2f92" providerId="ADAL" clId="{121C0B15-9E1E-443F-BAD1-2D61C586516E}" dt="2025-01-08T20:56:41.057" v="265" actId="478"/>
          <ac:spMkLst>
            <pc:docMk/>
            <pc:sldMk cId="1729123015" sldId="286"/>
            <ac:spMk id="88" creationId="{AEC8E47B-70DE-0C1E-A1C0-A1179011E7B9}"/>
          </ac:spMkLst>
        </pc:spChg>
        <pc:spChg chg="del">
          <ac:chgData name="Seyed Hamed" userId="220999c3-e6ef-4426-a304-d27831ca2f92" providerId="ADAL" clId="{121C0B15-9E1E-443F-BAD1-2D61C586516E}" dt="2025-01-08T20:56:38.156" v="264" actId="478"/>
          <ac:spMkLst>
            <pc:docMk/>
            <pc:sldMk cId="1729123015" sldId="286"/>
            <ac:spMk id="89" creationId="{83B23878-4D91-B7DD-E647-7F97DFC398DB}"/>
          </ac:spMkLst>
        </pc:spChg>
        <pc:spChg chg="del">
          <ac:chgData name="Seyed Hamed" userId="220999c3-e6ef-4426-a304-d27831ca2f92" providerId="ADAL" clId="{121C0B15-9E1E-443F-BAD1-2D61C586516E}" dt="2025-01-08T20:56:38.156" v="264" actId="478"/>
          <ac:spMkLst>
            <pc:docMk/>
            <pc:sldMk cId="1729123015" sldId="286"/>
            <ac:spMk id="90" creationId="{0BB93B1D-7D9C-E682-7AE7-383B8BFEA911}"/>
          </ac:spMkLst>
        </pc:spChg>
        <pc:spChg chg="del">
          <ac:chgData name="Seyed Hamed" userId="220999c3-e6ef-4426-a304-d27831ca2f92" providerId="ADAL" clId="{121C0B15-9E1E-443F-BAD1-2D61C586516E}" dt="2025-01-08T20:56:38.156" v="264" actId="478"/>
          <ac:spMkLst>
            <pc:docMk/>
            <pc:sldMk cId="1729123015" sldId="286"/>
            <ac:spMk id="91" creationId="{7C7093E3-941B-2A7C-7A91-DB7C97403D6A}"/>
          </ac:spMkLst>
        </pc:spChg>
        <pc:spChg chg="del">
          <ac:chgData name="Seyed Hamed" userId="220999c3-e6ef-4426-a304-d27831ca2f92" providerId="ADAL" clId="{121C0B15-9E1E-443F-BAD1-2D61C586516E}" dt="2025-01-08T20:56:38.156" v="264" actId="478"/>
          <ac:spMkLst>
            <pc:docMk/>
            <pc:sldMk cId="1729123015" sldId="286"/>
            <ac:spMk id="92" creationId="{F25D70FF-F0A5-34E9-CBA2-2D998883E0E2}"/>
          </ac:spMkLst>
        </pc:spChg>
        <pc:spChg chg="del">
          <ac:chgData name="Seyed Hamed" userId="220999c3-e6ef-4426-a304-d27831ca2f92" providerId="ADAL" clId="{121C0B15-9E1E-443F-BAD1-2D61C586516E}" dt="2025-01-08T20:56:38.156" v="264" actId="478"/>
          <ac:spMkLst>
            <pc:docMk/>
            <pc:sldMk cId="1729123015" sldId="286"/>
            <ac:spMk id="93" creationId="{EA185C6F-71D6-0FF0-A80C-92DDFFDD205E}"/>
          </ac:spMkLst>
        </pc:spChg>
        <pc:spChg chg="del">
          <ac:chgData name="Seyed Hamed" userId="220999c3-e6ef-4426-a304-d27831ca2f92" providerId="ADAL" clId="{121C0B15-9E1E-443F-BAD1-2D61C586516E}" dt="2025-01-08T20:56:38.156" v="264" actId="478"/>
          <ac:spMkLst>
            <pc:docMk/>
            <pc:sldMk cId="1729123015" sldId="286"/>
            <ac:spMk id="94" creationId="{25EDA0D9-476D-8483-CD95-8EC70A88B27F}"/>
          </ac:spMkLst>
        </pc:spChg>
        <pc:spChg chg="del">
          <ac:chgData name="Seyed Hamed" userId="220999c3-e6ef-4426-a304-d27831ca2f92" providerId="ADAL" clId="{121C0B15-9E1E-443F-BAD1-2D61C586516E}" dt="2025-01-08T20:56:38.156" v="264" actId="478"/>
          <ac:spMkLst>
            <pc:docMk/>
            <pc:sldMk cId="1729123015" sldId="286"/>
            <ac:spMk id="95" creationId="{F45AFF8F-0A10-04A9-1A7F-9068799ED8ED}"/>
          </ac:spMkLst>
        </pc:spChg>
        <pc:spChg chg="del">
          <ac:chgData name="Seyed Hamed" userId="220999c3-e6ef-4426-a304-d27831ca2f92" providerId="ADAL" clId="{121C0B15-9E1E-443F-BAD1-2D61C586516E}" dt="2025-01-08T20:56:38.156" v="264" actId="478"/>
          <ac:spMkLst>
            <pc:docMk/>
            <pc:sldMk cId="1729123015" sldId="286"/>
            <ac:spMk id="96" creationId="{2985D192-35FA-2659-5584-C6D5F5EAF325}"/>
          </ac:spMkLst>
        </pc:spChg>
        <pc:spChg chg="del">
          <ac:chgData name="Seyed Hamed" userId="220999c3-e6ef-4426-a304-d27831ca2f92" providerId="ADAL" clId="{121C0B15-9E1E-443F-BAD1-2D61C586516E}" dt="2025-01-08T20:56:38.156" v="264" actId="478"/>
          <ac:spMkLst>
            <pc:docMk/>
            <pc:sldMk cId="1729123015" sldId="286"/>
            <ac:spMk id="97" creationId="{BF0ABA94-5F6E-2153-D26D-A5B6E13F44F6}"/>
          </ac:spMkLst>
        </pc:spChg>
        <pc:spChg chg="del">
          <ac:chgData name="Seyed Hamed" userId="220999c3-e6ef-4426-a304-d27831ca2f92" providerId="ADAL" clId="{121C0B15-9E1E-443F-BAD1-2D61C586516E}" dt="2025-01-08T20:56:38.156" v="264" actId="478"/>
          <ac:spMkLst>
            <pc:docMk/>
            <pc:sldMk cId="1729123015" sldId="286"/>
            <ac:spMk id="98" creationId="{03A55D26-A935-AD10-68AE-FD07D39228B8}"/>
          </ac:spMkLst>
        </pc:spChg>
        <pc:spChg chg="del">
          <ac:chgData name="Seyed Hamed" userId="220999c3-e6ef-4426-a304-d27831ca2f92" providerId="ADAL" clId="{121C0B15-9E1E-443F-BAD1-2D61C586516E}" dt="2025-01-08T21:00:34.526" v="290" actId="478"/>
          <ac:spMkLst>
            <pc:docMk/>
            <pc:sldMk cId="1729123015" sldId="286"/>
            <ac:spMk id="99" creationId="{DA177052-46E1-ADFC-4970-39B3FE5FA136}"/>
          </ac:spMkLst>
        </pc:spChg>
        <pc:spChg chg="del">
          <ac:chgData name="Seyed Hamed" userId="220999c3-e6ef-4426-a304-d27831ca2f92" providerId="ADAL" clId="{121C0B15-9E1E-443F-BAD1-2D61C586516E}" dt="2025-01-08T21:00:34.526" v="290" actId="478"/>
          <ac:spMkLst>
            <pc:docMk/>
            <pc:sldMk cId="1729123015" sldId="286"/>
            <ac:spMk id="100" creationId="{2FCD5FEF-7DBE-C933-E83F-6D1FA38FB608}"/>
          </ac:spMkLst>
        </pc:spChg>
        <pc:spChg chg="del">
          <ac:chgData name="Seyed Hamed" userId="220999c3-e6ef-4426-a304-d27831ca2f92" providerId="ADAL" clId="{121C0B15-9E1E-443F-BAD1-2D61C586516E}" dt="2025-01-08T21:00:34.526" v="290" actId="478"/>
          <ac:spMkLst>
            <pc:docMk/>
            <pc:sldMk cId="1729123015" sldId="286"/>
            <ac:spMk id="101" creationId="{8C440037-FFAA-C00F-8850-B74B8658AD10}"/>
          </ac:spMkLst>
        </pc:spChg>
        <pc:spChg chg="del">
          <ac:chgData name="Seyed Hamed" userId="220999c3-e6ef-4426-a304-d27831ca2f92" providerId="ADAL" clId="{121C0B15-9E1E-443F-BAD1-2D61C586516E}" dt="2025-01-08T21:00:34.526" v="290" actId="478"/>
          <ac:spMkLst>
            <pc:docMk/>
            <pc:sldMk cId="1729123015" sldId="286"/>
            <ac:spMk id="102" creationId="{F2176B15-71AF-4A87-C344-94A6901CB86E}"/>
          </ac:spMkLst>
        </pc:spChg>
        <pc:spChg chg="del">
          <ac:chgData name="Seyed Hamed" userId="220999c3-e6ef-4426-a304-d27831ca2f92" providerId="ADAL" clId="{121C0B15-9E1E-443F-BAD1-2D61C586516E}" dt="2025-01-08T21:00:34.526" v="290" actId="478"/>
          <ac:spMkLst>
            <pc:docMk/>
            <pc:sldMk cId="1729123015" sldId="286"/>
            <ac:spMk id="103" creationId="{0567130D-3F3B-24B8-FA7F-2B88A5DC581B}"/>
          </ac:spMkLst>
        </pc:spChg>
        <pc:spChg chg="del">
          <ac:chgData name="Seyed Hamed" userId="220999c3-e6ef-4426-a304-d27831ca2f92" providerId="ADAL" clId="{121C0B15-9E1E-443F-BAD1-2D61C586516E}" dt="2025-01-08T21:00:34.526" v="290" actId="478"/>
          <ac:spMkLst>
            <pc:docMk/>
            <pc:sldMk cId="1729123015" sldId="286"/>
            <ac:spMk id="104" creationId="{76B10927-20D8-8076-FF67-49C1276FB1C2}"/>
          </ac:spMkLst>
        </pc:spChg>
        <pc:spChg chg="del">
          <ac:chgData name="Seyed Hamed" userId="220999c3-e6ef-4426-a304-d27831ca2f92" providerId="ADAL" clId="{121C0B15-9E1E-443F-BAD1-2D61C586516E}" dt="2025-01-08T21:00:34.526" v="290" actId="478"/>
          <ac:spMkLst>
            <pc:docMk/>
            <pc:sldMk cId="1729123015" sldId="286"/>
            <ac:spMk id="105" creationId="{32211205-6998-695D-D141-5826FD505487}"/>
          </ac:spMkLst>
        </pc:spChg>
        <pc:spChg chg="del">
          <ac:chgData name="Seyed Hamed" userId="220999c3-e6ef-4426-a304-d27831ca2f92" providerId="ADAL" clId="{121C0B15-9E1E-443F-BAD1-2D61C586516E}" dt="2025-01-08T21:00:34.526" v="290" actId="478"/>
          <ac:spMkLst>
            <pc:docMk/>
            <pc:sldMk cId="1729123015" sldId="286"/>
            <ac:spMk id="106" creationId="{F75FC25E-BC83-568D-794E-2BF869980BD2}"/>
          </ac:spMkLst>
        </pc:spChg>
        <pc:spChg chg="del">
          <ac:chgData name="Seyed Hamed" userId="220999c3-e6ef-4426-a304-d27831ca2f92" providerId="ADAL" clId="{121C0B15-9E1E-443F-BAD1-2D61C586516E}" dt="2025-01-08T21:00:34.526" v="290" actId="478"/>
          <ac:spMkLst>
            <pc:docMk/>
            <pc:sldMk cId="1729123015" sldId="286"/>
            <ac:spMk id="107" creationId="{8540F0A8-2B04-4FE5-AB77-5A78DF5296F6}"/>
          </ac:spMkLst>
        </pc:spChg>
        <pc:spChg chg="del">
          <ac:chgData name="Seyed Hamed" userId="220999c3-e6ef-4426-a304-d27831ca2f92" providerId="ADAL" clId="{121C0B15-9E1E-443F-BAD1-2D61C586516E}" dt="2025-01-08T21:00:34.526" v="290" actId="478"/>
          <ac:spMkLst>
            <pc:docMk/>
            <pc:sldMk cId="1729123015" sldId="286"/>
            <ac:spMk id="108" creationId="{C49E1CF2-EA30-8F50-D8B8-221A5DC3C10A}"/>
          </ac:spMkLst>
        </pc:spChg>
        <pc:spChg chg="del">
          <ac:chgData name="Seyed Hamed" userId="220999c3-e6ef-4426-a304-d27831ca2f92" providerId="ADAL" clId="{121C0B15-9E1E-443F-BAD1-2D61C586516E}" dt="2025-01-08T21:00:34.526" v="290" actId="478"/>
          <ac:spMkLst>
            <pc:docMk/>
            <pc:sldMk cId="1729123015" sldId="286"/>
            <ac:spMk id="109" creationId="{AD43B0A0-E4A7-46DF-4BF3-4C4B762B611D}"/>
          </ac:spMkLst>
        </pc:spChg>
        <pc:spChg chg="del">
          <ac:chgData name="Seyed Hamed" userId="220999c3-e6ef-4426-a304-d27831ca2f92" providerId="ADAL" clId="{121C0B15-9E1E-443F-BAD1-2D61C586516E}" dt="2025-01-08T21:00:34.526" v="290" actId="478"/>
          <ac:spMkLst>
            <pc:docMk/>
            <pc:sldMk cId="1729123015" sldId="286"/>
            <ac:spMk id="110" creationId="{A6E19FAC-6746-9F7A-BAEC-D27C99978A63}"/>
          </ac:spMkLst>
        </pc:spChg>
        <pc:spChg chg="del">
          <ac:chgData name="Seyed Hamed" userId="220999c3-e6ef-4426-a304-d27831ca2f92" providerId="ADAL" clId="{121C0B15-9E1E-443F-BAD1-2D61C586516E}" dt="2025-01-08T21:00:34.526" v="290" actId="478"/>
          <ac:spMkLst>
            <pc:docMk/>
            <pc:sldMk cId="1729123015" sldId="286"/>
            <ac:spMk id="111" creationId="{C0DD1EB4-74DB-8526-3CF6-5A9356229D31}"/>
          </ac:spMkLst>
        </pc:spChg>
        <pc:spChg chg="del">
          <ac:chgData name="Seyed Hamed" userId="220999c3-e6ef-4426-a304-d27831ca2f92" providerId="ADAL" clId="{121C0B15-9E1E-443F-BAD1-2D61C586516E}" dt="2025-01-08T21:00:34.526" v="290" actId="478"/>
          <ac:spMkLst>
            <pc:docMk/>
            <pc:sldMk cId="1729123015" sldId="286"/>
            <ac:spMk id="112" creationId="{E22BD41D-1CB1-CA54-749F-80FCEE86A057}"/>
          </ac:spMkLst>
        </pc:spChg>
        <pc:spChg chg="del">
          <ac:chgData name="Seyed Hamed" userId="220999c3-e6ef-4426-a304-d27831ca2f92" providerId="ADAL" clId="{121C0B15-9E1E-443F-BAD1-2D61C586516E}" dt="2025-01-08T21:00:34.526" v="290" actId="478"/>
          <ac:spMkLst>
            <pc:docMk/>
            <pc:sldMk cId="1729123015" sldId="286"/>
            <ac:spMk id="113" creationId="{11655C1D-3E30-73D9-3B1E-CA8E68A897CC}"/>
          </ac:spMkLst>
        </pc:spChg>
        <pc:spChg chg="del">
          <ac:chgData name="Seyed Hamed" userId="220999c3-e6ef-4426-a304-d27831ca2f92" providerId="ADAL" clId="{121C0B15-9E1E-443F-BAD1-2D61C586516E}" dt="2025-01-08T21:00:34.526" v="290" actId="478"/>
          <ac:spMkLst>
            <pc:docMk/>
            <pc:sldMk cId="1729123015" sldId="286"/>
            <ac:spMk id="114" creationId="{0171A099-CF36-2CE9-83D9-43BADAA85532}"/>
          </ac:spMkLst>
        </pc:spChg>
        <pc:spChg chg="del">
          <ac:chgData name="Seyed Hamed" userId="220999c3-e6ef-4426-a304-d27831ca2f92" providerId="ADAL" clId="{121C0B15-9E1E-443F-BAD1-2D61C586516E}" dt="2025-01-08T21:00:34.526" v="290" actId="478"/>
          <ac:spMkLst>
            <pc:docMk/>
            <pc:sldMk cId="1729123015" sldId="286"/>
            <ac:spMk id="115" creationId="{25BF0122-FAF7-47C1-3A84-9A70BB1F3ADF}"/>
          </ac:spMkLst>
        </pc:spChg>
        <pc:spChg chg="del">
          <ac:chgData name="Seyed Hamed" userId="220999c3-e6ef-4426-a304-d27831ca2f92" providerId="ADAL" clId="{121C0B15-9E1E-443F-BAD1-2D61C586516E}" dt="2025-01-08T21:00:34.526" v="290" actId="478"/>
          <ac:spMkLst>
            <pc:docMk/>
            <pc:sldMk cId="1729123015" sldId="286"/>
            <ac:spMk id="116" creationId="{8E935D87-1063-4C0B-802D-D8FFFD7416E4}"/>
          </ac:spMkLst>
        </pc:spChg>
        <pc:spChg chg="del">
          <ac:chgData name="Seyed Hamed" userId="220999c3-e6ef-4426-a304-d27831ca2f92" providerId="ADAL" clId="{121C0B15-9E1E-443F-BAD1-2D61C586516E}" dt="2025-01-08T21:00:34.526" v="290" actId="478"/>
          <ac:spMkLst>
            <pc:docMk/>
            <pc:sldMk cId="1729123015" sldId="286"/>
            <ac:spMk id="117" creationId="{BED13E1B-7BB8-A9EC-0E4D-E8EAE1B5CCC4}"/>
          </ac:spMkLst>
        </pc:spChg>
        <pc:spChg chg="del">
          <ac:chgData name="Seyed Hamed" userId="220999c3-e6ef-4426-a304-d27831ca2f92" providerId="ADAL" clId="{121C0B15-9E1E-443F-BAD1-2D61C586516E}" dt="2025-01-08T21:00:34.526" v="290" actId="478"/>
          <ac:spMkLst>
            <pc:docMk/>
            <pc:sldMk cId="1729123015" sldId="286"/>
            <ac:spMk id="118" creationId="{B6CB2B05-3E3C-F7A7-BD88-0AA548CA8EDB}"/>
          </ac:spMkLst>
        </pc:spChg>
        <pc:spChg chg="del">
          <ac:chgData name="Seyed Hamed" userId="220999c3-e6ef-4426-a304-d27831ca2f92" providerId="ADAL" clId="{121C0B15-9E1E-443F-BAD1-2D61C586516E}" dt="2025-01-08T20:56:41.057" v="265" actId="478"/>
          <ac:spMkLst>
            <pc:docMk/>
            <pc:sldMk cId="1729123015" sldId="286"/>
            <ac:spMk id="119" creationId="{FA63D45E-DEB0-6825-F2AB-ED0136E095A9}"/>
          </ac:spMkLst>
        </pc:spChg>
        <pc:spChg chg="mod">
          <ac:chgData name="Seyed Hamed" userId="220999c3-e6ef-4426-a304-d27831ca2f92" providerId="ADAL" clId="{121C0B15-9E1E-443F-BAD1-2D61C586516E}" dt="2025-01-08T21:21:42.688" v="384" actId="27803"/>
          <ac:spMkLst>
            <pc:docMk/>
            <pc:sldMk cId="1729123015" sldId="286"/>
            <ac:spMk id="120" creationId="{A2D600CE-F007-96E0-2D60-0455F87591C4}"/>
          </ac:spMkLst>
        </pc:spChg>
        <pc:spChg chg="del">
          <ac:chgData name="Seyed Hamed" userId="220999c3-e6ef-4426-a304-d27831ca2f92" providerId="ADAL" clId="{121C0B15-9E1E-443F-BAD1-2D61C586516E}" dt="2025-01-08T20:56:38.156" v="264" actId="478"/>
          <ac:spMkLst>
            <pc:docMk/>
            <pc:sldMk cId="1729123015" sldId="286"/>
            <ac:spMk id="121" creationId="{6DAFFC1B-13A1-876E-E594-78800F23D466}"/>
          </ac:spMkLst>
        </pc:spChg>
        <pc:spChg chg="del">
          <ac:chgData name="Seyed Hamed" userId="220999c3-e6ef-4426-a304-d27831ca2f92" providerId="ADAL" clId="{121C0B15-9E1E-443F-BAD1-2D61C586516E}" dt="2025-01-08T21:00:34.526" v="290" actId="478"/>
          <ac:spMkLst>
            <pc:docMk/>
            <pc:sldMk cId="1729123015" sldId="286"/>
            <ac:spMk id="122" creationId="{0714ABF4-6098-B849-9ABC-DFAC11CCAD72}"/>
          </ac:spMkLst>
        </pc:spChg>
        <pc:spChg chg="del">
          <ac:chgData name="Seyed Hamed" userId="220999c3-e6ef-4426-a304-d27831ca2f92" providerId="ADAL" clId="{121C0B15-9E1E-443F-BAD1-2D61C586516E}" dt="2025-01-08T21:00:34.526" v="290" actId="478"/>
          <ac:spMkLst>
            <pc:docMk/>
            <pc:sldMk cId="1729123015" sldId="286"/>
            <ac:spMk id="123" creationId="{8B4A5C98-631E-0047-B3F2-54FC4E40B9C7}"/>
          </ac:spMkLst>
        </pc:spChg>
        <pc:spChg chg="del">
          <ac:chgData name="Seyed Hamed" userId="220999c3-e6ef-4426-a304-d27831ca2f92" providerId="ADAL" clId="{121C0B15-9E1E-443F-BAD1-2D61C586516E}" dt="2025-01-08T20:56:41.057" v="265" actId="478"/>
          <ac:spMkLst>
            <pc:docMk/>
            <pc:sldMk cId="1729123015" sldId="286"/>
            <ac:spMk id="124" creationId="{FE9F4B19-6703-AA7F-025B-4CF6D8230AA5}"/>
          </ac:spMkLst>
        </pc:spChg>
        <pc:spChg chg="del">
          <ac:chgData name="Seyed Hamed" userId="220999c3-e6ef-4426-a304-d27831ca2f92" providerId="ADAL" clId="{121C0B15-9E1E-443F-BAD1-2D61C586516E}" dt="2025-01-08T20:56:38.156" v="264" actId="478"/>
          <ac:spMkLst>
            <pc:docMk/>
            <pc:sldMk cId="1729123015" sldId="286"/>
            <ac:spMk id="125" creationId="{AB5B269D-84CF-104E-DF7D-D3FF5057187E}"/>
          </ac:spMkLst>
        </pc:spChg>
        <pc:spChg chg="del">
          <ac:chgData name="Seyed Hamed" userId="220999c3-e6ef-4426-a304-d27831ca2f92" providerId="ADAL" clId="{121C0B15-9E1E-443F-BAD1-2D61C586516E}" dt="2025-01-08T21:00:34.526" v="290" actId="478"/>
          <ac:spMkLst>
            <pc:docMk/>
            <pc:sldMk cId="1729123015" sldId="286"/>
            <ac:spMk id="126" creationId="{C2049DC9-5A3F-ABA9-82AB-FC8F831E88D1}"/>
          </ac:spMkLst>
        </pc:spChg>
        <pc:spChg chg="del">
          <ac:chgData name="Seyed Hamed" userId="220999c3-e6ef-4426-a304-d27831ca2f92" providerId="ADAL" clId="{121C0B15-9E1E-443F-BAD1-2D61C586516E}" dt="2025-01-08T21:00:34.526" v="290" actId="478"/>
          <ac:spMkLst>
            <pc:docMk/>
            <pc:sldMk cId="1729123015" sldId="286"/>
            <ac:spMk id="127" creationId="{35148687-8EEE-A336-9C79-0306E2A2DFA9}"/>
          </ac:spMkLst>
        </pc:spChg>
        <pc:spChg chg="mod">
          <ac:chgData name="Seyed Hamed" userId="220999c3-e6ef-4426-a304-d27831ca2f92" providerId="ADAL" clId="{121C0B15-9E1E-443F-BAD1-2D61C586516E}" dt="2025-01-08T21:21:42.688" v="384" actId="27803"/>
          <ac:spMkLst>
            <pc:docMk/>
            <pc:sldMk cId="1729123015" sldId="286"/>
            <ac:spMk id="128" creationId="{C07DBA05-DEA8-325F-F72B-75A6ADF5A04E}"/>
          </ac:spMkLst>
        </pc:spChg>
        <pc:spChg chg="mod">
          <ac:chgData name="Seyed Hamed" userId="220999c3-e6ef-4426-a304-d27831ca2f92" providerId="ADAL" clId="{121C0B15-9E1E-443F-BAD1-2D61C586516E}" dt="2025-01-08T21:21:42.688" v="384" actId="27803"/>
          <ac:spMkLst>
            <pc:docMk/>
            <pc:sldMk cId="1729123015" sldId="286"/>
            <ac:spMk id="129" creationId="{1012815D-6F67-CECA-D585-E127F8C9CD43}"/>
          </ac:spMkLst>
        </pc:spChg>
        <pc:spChg chg="mod">
          <ac:chgData name="Seyed Hamed" userId="220999c3-e6ef-4426-a304-d27831ca2f92" providerId="ADAL" clId="{121C0B15-9E1E-443F-BAD1-2D61C586516E}" dt="2025-01-08T21:21:42.688" v="384" actId="27803"/>
          <ac:spMkLst>
            <pc:docMk/>
            <pc:sldMk cId="1729123015" sldId="286"/>
            <ac:spMk id="131" creationId="{D3469257-1189-178D-E292-9E35CF0BB510}"/>
          </ac:spMkLst>
        </pc:spChg>
        <pc:spChg chg="mod">
          <ac:chgData name="Seyed Hamed" userId="220999c3-e6ef-4426-a304-d27831ca2f92" providerId="ADAL" clId="{121C0B15-9E1E-443F-BAD1-2D61C586516E}" dt="2025-01-08T21:21:42.688" v="384" actId="27803"/>
          <ac:spMkLst>
            <pc:docMk/>
            <pc:sldMk cId="1729123015" sldId="286"/>
            <ac:spMk id="132" creationId="{8196C21F-7B0B-765F-992E-823D59F562BB}"/>
          </ac:spMkLst>
        </pc:spChg>
        <pc:spChg chg="mod">
          <ac:chgData name="Seyed Hamed" userId="220999c3-e6ef-4426-a304-d27831ca2f92" providerId="ADAL" clId="{121C0B15-9E1E-443F-BAD1-2D61C586516E}" dt="2025-01-08T21:21:42.688" v="384" actId="27803"/>
          <ac:spMkLst>
            <pc:docMk/>
            <pc:sldMk cId="1729123015" sldId="286"/>
            <ac:spMk id="133" creationId="{3B9639FC-A4D8-E420-9B94-5C91422D62C2}"/>
          </ac:spMkLst>
        </pc:spChg>
        <pc:spChg chg="mod">
          <ac:chgData name="Seyed Hamed" userId="220999c3-e6ef-4426-a304-d27831ca2f92" providerId="ADAL" clId="{121C0B15-9E1E-443F-BAD1-2D61C586516E}" dt="2025-01-08T21:21:42.688" v="384" actId="27803"/>
          <ac:spMkLst>
            <pc:docMk/>
            <pc:sldMk cId="1729123015" sldId="286"/>
            <ac:spMk id="134" creationId="{714C94C3-DD14-3EFD-065B-55F7E4D464EE}"/>
          </ac:spMkLst>
        </pc:spChg>
        <pc:spChg chg="mod">
          <ac:chgData name="Seyed Hamed" userId="220999c3-e6ef-4426-a304-d27831ca2f92" providerId="ADAL" clId="{121C0B15-9E1E-443F-BAD1-2D61C586516E}" dt="2025-01-08T21:21:42.688" v="384" actId="27803"/>
          <ac:spMkLst>
            <pc:docMk/>
            <pc:sldMk cId="1729123015" sldId="286"/>
            <ac:spMk id="135" creationId="{2CDAE83D-2341-5067-CD91-4710112C26C7}"/>
          </ac:spMkLst>
        </pc:spChg>
        <pc:spChg chg="mod">
          <ac:chgData name="Seyed Hamed" userId="220999c3-e6ef-4426-a304-d27831ca2f92" providerId="ADAL" clId="{121C0B15-9E1E-443F-BAD1-2D61C586516E}" dt="2025-01-08T21:21:42.688" v="384" actId="27803"/>
          <ac:spMkLst>
            <pc:docMk/>
            <pc:sldMk cId="1729123015" sldId="286"/>
            <ac:spMk id="137" creationId="{F00E81EB-C5F1-B93A-6905-6D40344CABCB}"/>
          </ac:spMkLst>
        </pc:spChg>
        <pc:spChg chg="mod">
          <ac:chgData name="Seyed Hamed" userId="220999c3-e6ef-4426-a304-d27831ca2f92" providerId="ADAL" clId="{121C0B15-9E1E-443F-BAD1-2D61C586516E}" dt="2025-01-08T21:21:42.688" v="384" actId="27803"/>
          <ac:spMkLst>
            <pc:docMk/>
            <pc:sldMk cId="1729123015" sldId="286"/>
            <ac:spMk id="138" creationId="{E35DEE29-81A4-9D39-2B37-78E0C773D6EE}"/>
          </ac:spMkLst>
        </pc:spChg>
        <pc:spChg chg="mod">
          <ac:chgData name="Seyed Hamed" userId="220999c3-e6ef-4426-a304-d27831ca2f92" providerId="ADAL" clId="{121C0B15-9E1E-443F-BAD1-2D61C586516E}" dt="2025-01-08T21:21:42.688" v="384" actId="27803"/>
          <ac:spMkLst>
            <pc:docMk/>
            <pc:sldMk cId="1729123015" sldId="286"/>
            <ac:spMk id="139" creationId="{76EB1648-CB62-6D1B-FE23-B4B92BB8A3F8}"/>
          </ac:spMkLst>
        </pc:spChg>
        <pc:spChg chg="mod">
          <ac:chgData name="Seyed Hamed" userId="220999c3-e6ef-4426-a304-d27831ca2f92" providerId="ADAL" clId="{121C0B15-9E1E-443F-BAD1-2D61C586516E}" dt="2025-01-08T21:21:42.688" v="384" actId="27803"/>
          <ac:spMkLst>
            <pc:docMk/>
            <pc:sldMk cId="1729123015" sldId="286"/>
            <ac:spMk id="140" creationId="{FA1CD877-2223-DD58-C525-ED67E9439DC2}"/>
          </ac:spMkLst>
        </pc:spChg>
        <pc:spChg chg="mod">
          <ac:chgData name="Seyed Hamed" userId="220999c3-e6ef-4426-a304-d27831ca2f92" providerId="ADAL" clId="{121C0B15-9E1E-443F-BAD1-2D61C586516E}" dt="2025-01-08T21:21:42.688" v="384" actId="27803"/>
          <ac:spMkLst>
            <pc:docMk/>
            <pc:sldMk cId="1729123015" sldId="286"/>
            <ac:spMk id="141" creationId="{D6D74974-43FF-845E-E98D-F1BCD5123FA5}"/>
          </ac:spMkLst>
        </pc:spChg>
        <pc:spChg chg="mod">
          <ac:chgData name="Seyed Hamed" userId="220999c3-e6ef-4426-a304-d27831ca2f92" providerId="ADAL" clId="{121C0B15-9E1E-443F-BAD1-2D61C586516E}" dt="2025-01-08T21:21:42.688" v="384" actId="27803"/>
          <ac:spMkLst>
            <pc:docMk/>
            <pc:sldMk cId="1729123015" sldId="286"/>
            <ac:spMk id="143" creationId="{1E19CA3C-38B4-CC80-6106-9BA2F076D6A2}"/>
          </ac:spMkLst>
        </pc:spChg>
        <pc:spChg chg="mod">
          <ac:chgData name="Seyed Hamed" userId="220999c3-e6ef-4426-a304-d27831ca2f92" providerId="ADAL" clId="{121C0B15-9E1E-443F-BAD1-2D61C586516E}" dt="2025-01-08T21:21:42.688" v="384" actId="27803"/>
          <ac:spMkLst>
            <pc:docMk/>
            <pc:sldMk cId="1729123015" sldId="286"/>
            <ac:spMk id="144" creationId="{451E3120-F24C-06B5-1B12-F0D18DE6D98C}"/>
          </ac:spMkLst>
        </pc:spChg>
        <pc:spChg chg="mod">
          <ac:chgData name="Seyed Hamed" userId="220999c3-e6ef-4426-a304-d27831ca2f92" providerId="ADAL" clId="{121C0B15-9E1E-443F-BAD1-2D61C586516E}" dt="2025-01-08T21:21:42.688" v="384" actId="27803"/>
          <ac:spMkLst>
            <pc:docMk/>
            <pc:sldMk cId="1729123015" sldId="286"/>
            <ac:spMk id="145" creationId="{718508A0-ADC5-9AB2-6BB9-793FAC36B241}"/>
          </ac:spMkLst>
        </pc:spChg>
        <pc:spChg chg="mod">
          <ac:chgData name="Seyed Hamed" userId="220999c3-e6ef-4426-a304-d27831ca2f92" providerId="ADAL" clId="{121C0B15-9E1E-443F-BAD1-2D61C586516E}" dt="2025-01-08T21:21:42.688" v="384" actId="27803"/>
          <ac:spMkLst>
            <pc:docMk/>
            <pc:sldMk cId="1729123015" sldId="286"/>
            <ac:spMk id="146" creationId="{B4DA16A2-6375-9E11-0241-C1A5195808FA}"/>
          </ac:spMkLst>
        </pc:spChg>
        <pc:spChg chg="mod">
          <ac:chgData name="Seyed Hamed" userId="220999c3-e6ef-4426-a304-d27831ca2f92" providerId="ADAL" clId="{121C0B15-9E1E-443F-BAD1-2D61C586516E}" dt="2025-01-08T21:21:42.688" v="384" actId="27803"/>
          <ac:spMkLst>
            <pc:docMk/>
            <pc:sldMk cId="1729123015" sldId="286"/>
            <ac:spMk id="147" creationId="{719AFA80-B564-BBB3-4DFC-B57CF3C5B713}"/>
          </ac:spMkLst>
        </pc:spChg>
        <pc:spChg chg="mod">
          <ac:chgData name="Seyed Hamed" userId="220999c3-e6ef-4426-a304-d27831ca2f92" providerId="ADAL" clId="{121C0B15-9E1E-443F-BAD1-2D61C586516E}" dt="2025-01-08T21:21:42.688" v="384" actId="27803"/>
          <ac:spMkLst>
            <pc:docMk/>
            <pc:sldMk cId="1729123015" sldId="286"/>
            <ac:spMk id="149" creationId="{BC0DCC55-E7B3-4492-D421-B51121C73D42}"/>
          </ac:spMkLst>
        </pc:spChg>
        <pc:spChg chg="mod">
          <ac:chgData name="Seyed Hamed" userId="220999c3-e6ef-4426-a304-d27831ca2f92" providerId="ADAL" clId="{121C0B15-9E1E-443F-BAD1-2D61C586516E}" dt="2025-01-08T21:21:42.688" v="384" actId="27803"/>
          <ac:spMkLst>
            <pc:docMk/>
            <pc:sldMk cId="1729123015" sldId="286"/>
            <ac:spMk id="150" creationId="{9FD8A044-443D-3382-7ED6-C431A0DCA4F7}"/>
          </ac:spMkLst>
        </pc:spChg>
        <pc:spChg chg="mod">
          <ac:chgData name="Seyed Hamed" userId="220999c3-e6ef-4426-a304-d27831ca2f92" providerId="ADAL" clId="{121C0B15-9E1E-443F-BAD1-2D61C586516E}" dt="2025-01-08T21:21:42.688" v="384" actId="27803"/>
          <ac:spMkLst>
            <pc:docMk/>
            <pc:sldMk cId="1729123015" sldId="286"/>
            <ac:spMk id="151" creationId="{D26DCEEE-280F-A6E0-E69B-8966FEB475FE}"/>
          </ac:spMkLst>
        </pc:spChg>
        <pc:spChg chg="mod">
          <ac:chgData name="Seyed Hamed" userId="220999c3-e6ef-4426-a304-d27831ca2f92" providerId="ADAL" clId="{121C0B15-9E1E-443F-BAD1-2D61C586516E}" dt="2025-01-08T21:21:42.688" v="384" actId="27803"/>
          <ac:spMkLst>
            <pc:docMk/>
            <pc:sldMk cId="1729123015" sldId="286"/>
            <ac:spMk id="152" creationId="{6C20408B-C46D-E1ED-9D3D-BD123B3A7F3A}"/>
          </ac:spMkLst>
        </pc:spChg>
        <pc:spChg chg="mod">
          <ac:chgData name="Seyed Hamed" userId="220999c3-e6ef-4426-a304-d27831ca2f92" providerId="ADAL" clId="{121C0B15-9E1E-443F-BAD1-2D61C586516E}" dt="2025-01-08T21:21:42.688" v="384" actId="27803"/>
          <ac:spMkLst>
            <pc:docMk/>
            <pc:sldMk cId="1729123015" sldId="286"/>
            <ac:spMk id="153" creationId="{9D462046-B415-FC35-7820-D62391EB7345}"/>
          </ac:spMkLst>
        </pc:spChg>
        <pc:spChg chg="mod">
          <ac:chgData name="Seyed Hamed" userId="220999c3-e6ef-4426-a304-d27831ca2f92" providerId="ADAL" clId="{121C0B15-9E1E-443F-BAD1-2D61C586516E}" dt="2025-01-08T21:21:42.688" v="384" actId="27803"/>
          <ac:spMkLst>
            <pc:docMk/>
            <pc:sldMk cId="1729123015" sldId="286"/>
            <ac:spMk id="154" creationId="{4FE114AE-6B6A-4E71-3636-C6D020B8D3F8}"/>
          </ac:spMkLst>
        </pc:spChg>
        <pc:spChg chg="mod">
          <ac:chgData name="Seyed Hamed" userId="220999c3-e6ef-4426-a304-d27831ca2f92" providerId="ADAL" clId="{121C0B15-9E1E-443F-BAD1-2D61C586516E}" dt="2025-01-08T21:21:42.688" v="384" actId="27803"/>
          <ac:spMkLst>
            <pc:docMk/>
            <pc:sldMk cId="1729123015" sldId="286"/>
            <ac:spMk id="155" creationId="{57653549-327E-F9A0-BF87-0F57D0F8F72C}"/>
          </ac:spMkLst>
        </pc:spChg>
        <pc:spChg chg="mod">
          <ac:chgData name="Seyed Hamed" userId="220999c3-e6ef-4426-a304-d27831ca2f92" providerId="ADAL" clId="{121C0B15-9E1E-443F-BAD1-2D61C586516E}" dt="2025-01-08T21:21:42.688" v="384" actId="27803"/>
          <ac:spMkLst>
            <pc:docMk/>
            <pc:sldMk cId="1729123015" sldId="286"/>
            <ac:spMk id="156" creationId="{18BF8BCD-36F6-0D23-3034-44E9CBCFF01F}"/>
          </ac:spMkLst>
        </pc:spChg>
        <pc:spChg chg="mod">
          <ac:chgData name="Seyed Hamed" userId="220999c3-e6ef-4426-a304-d27831ca2f92" providerId="ADAL" clId="{121C0B15-9E1E-443F-BAD1-2D61C586516E}" dt="2025-01-08T21:21:42.688" v="384" actId="27803"/>
          <ac:spMkLst>
            <pc:docMk/>
            <pc:sldMk cId="1729123015" sldId="286"/>
            <ac:spMk id="157" creationId="{403C2D81-F49B-2C5A-3298-59D6EAA3EAD7}"/>
          </ac:spMkLst>
        </pc:spChg>
        <pc:spChg chg="mod">
          <ac:chgData name="Seyed Hamed" userId="220999c3-e6ef-4426-a304-d27831ca2f92" providerId="ADAL" clId="{121C0B15-9E1E-443F-BAD1-2D61C586516E}" dt="2025-01-08T21:21:42.688" v="384" actId="27803"/>
          <ac:spMkLst>
            <pc:docMk/>
            <pc:sldMk cId="1729123015" sldId="286"/>
            <ac:spMk id="158" creationId="{7B34B238-4EEA-2F87-365D-699170B0E657}"/>
          </ac:spMkLst>
        </pc:spChg>
        <pc:spChg chg="mod">
          <ac:chgData name="Seyed Hamed" userId="220999c3-e6ef-4426-a304-d27831ca2f92" providerId="ADAL" clId="{121C0B15-9E1E-443F-BAD1-2D61C586516E}" dt="2025-01-08T21:21:42.688" v="384" actId="27803"/>
          <ac:spMkLst>
            <pc:docMk/>
            <pc:sldMk cId="1729123015" sldId="286"/>
            <ac:spMk id="160" creationId="{2C95A7B8-0534-7437-14C2-A65F8555D286}"/>
          </ac:spMkLst>
        </pc:spChg>
        <pc:spChg chg="mod">
          <ac:chgData name="Seyed Hamed" userId="220999c3-e6ef-4426-a304-d27831ca2f92" providerId="ADAL" clId="{121C0B15-9E1E-443F-BAD1-2D61C586516E}" dt="2025-01-08T21:21:42.688" v="384" actId="27803"/>
          <ac:spMkLst>
            <pc:docMk/>
            <pc:sldMk cId="1729123015" sldId="286"/>
            <ac:spMk id="161" creationId="{34E31C5D-E8E9-07FB-7770-6B8F65AA9CAF}"/>
          </ac:spMkLst>
        </pc:spChg>
        <pc:spChg chg="mod">
          <ac:chgData name="Seyed Hamed" userId="220999c3-e6ef-4426-a304-d27831ca2f92" providerId="ADAL" clId="{121C0B15-9E1E-443F-BAD1-2D61C586516E}" dt="2025-01-08T21:21:42.688" v="384" actId="27803"/>
          <ac:spMkLst>
            <pc:docMk/>
            <pc:sldMk cId="1729123015" sldId="286"/>
            <ac:spMk id="162" creationId="{554D50C5-D714-8DF0-7661-F4CEB93B996C}"/>
          </ac:spMkLst>
        </pc:spChg>
        <pc:spChg chg="mod">
          <ac:chgData name="Seyed Hamed" userId="220999c3-e6ef-4426-a304-d27831ca2f92" providerId="ADAL" clId="{121C0B15-9E1E-443F-BAD1-2D61C586516E}" dt="2025-01-08T21:21:42.688" v="384" actId="27803"/>
          <ac:spMkLst>
            <pc:docMk/>
            <pc:sldMk cId="1729123015" sldId="286"/>
            <ac:spMk id="163" creationId="{DD2A825A-9CD4-C913-A966-2AA2522B2D8D}"/>
          </ac:spMkLst>
        </pc:spChg>
        <pc:spChg chg="mod">
          <ac:chgData name="Seyed Hamed" userId="220999c3-e6ef-4426-a304-d27831ca2f92" providerId="ADAL" clId="{121C0B15-9E1E-443F-BAD1-2D61C586516E}" dt="2025-01-08T21:21:42.688" v="384" actId="27803"/>
          <ac:spMkLst>
            <pc:docMk/>
            <pc:sldMk cId="1729123015" sldId="286"/>
            <ac:spMk id="164" creationId="{D1E35AE0-6938-AC50-33BE-163EA336BFFD}"/>
          </ac:spMkLst>
        </pc:spChg>
        <pc:spChg chg="mod">
          <ac:chgData name="Seyed Hamed" userId="220999c3-e6ef-4426-a304-d27831ca2f92" providerId="ADAL" clId="{121C0B15-9E1E-443F-BAD1-2D61C586516E}" dt="2025-01-08T21:21:42.688" v="384" actId="27803"/>
          <ac:spMkLst>
            <pc:docMk/>
            <pc:sldMk cId="1729123015" sldId="286"/>
            <ac:spMk id="165" creationId="{19F8C56B-AE15-8A85-3690-E4DFA96BD69E}"/>
          </ac:spMkLst>
        </pc:spChg>
        <pc:spChg chg="mod">
          <ac:chgData name="Seyed Hamed" userId="220999c3-e6ef-4426-a304-d27831ca2f92" providerId="ADAL" clId="{121C0B15-9E1E-443F-BAD1-2D61C586516E}" dt="2025-01-08T21:21:42.688" v="384" actId="27803"/>
          <ac:spMkLst>
            <pc:docMk/>
            <pc:sldMk cId="1729123015" sldId="286"/>
            <ac:spMk id="166" creationId="{A420AE6B-EB60-FD6A-BC5D-F7E64FB9C53F}"/>
          </ac:spMkLst>
        </pc:spChg>
        <pc:spChg chg="mod">
          <ac:chgData name="Seyed Hamed" userId="220999c3-e6ef-4426-a304-d27831ca2f92" providerId="ADAL" clId="{121C0B15-9E1E-443F-BAD1-2D61C586516E}" dt="2025-01-08T21:21:42.688" v="384" actId="27803"/>
          <ac:spMkLst>
            <pc:docMk/>
            <pc:sldMk cId="1729123015" sldId="286"/>
            <ac:spMk id="167" creationId="{0499D611-C6E0-527F-367C-DBCC2EC95F31}"/>
          </ac:spMkLst>
        </pc:spChg>
        <pc:spChg chg="mod">
          <ac:chgData name="Seyed Hamed" userId="220999c3-e6ef-4426-a304-d27831ca2f92" providerId="ADAL" clId="{121C0B15-9E1E-443F-BAD1-2D61C586516E}" dt="2025-01-08T21:21:42.688" v="384" actId="27803"/>
          <ac:spMkLst>
            <pc:docMk/>
            <pc:sldMk cId="1729123015" sldId="286"/>
            <ac:spMk id="168" creationId="{08DF1FF0-EAF7-E005-7654-071350DCC024}"/>
          </ac:spMkLst>
        </pc:spChg>
        <pc:spChg chg="mod">
          <ac:chgData name="Seyed Hamed" userId="220999c3-e6ef-4426-a304-d27831ca2f92" providerId="ADAL" clId="{121C0B15-9E1E-443F-BAD1-2D61C586516E}" dt="2025-01-08T21:21:42.688" v="384" actId="27803"/>
          <ac:spMkLst>
            <pc:docMk/>
            <pc:sldMk cId="1729123015" sldId="286"/>
            <ac:spMk id="169" creationId="{1E00F06C-2868-A5CA-73AC-93D6A72F086A}"/>
          </ac:spMkLst>
        </pc:spChg>
        <pc:spChg chg="mod">
          <ac:chgData name="Seyed Hamed" userId="220999c3-e6ef-4426-a304-d27831ca2f92" providerId="ADAL" clId="{121C0B15-9E1E-443F-BAD1-2D61C586516E}" dt="2025-01-08T21:21:42.688" v="384" actId="27803"/>
          <ac:spMkLst>
            <pc:docMk/>
            <pc:sldMk cId="1729123015" sldId="286"/>
            <ac:spMk id="170" creationId="{00CB8C9B-0C27-378C-4C0A-CFFE13E0C974}"/>
          </ac:spMkLst>
        </pc:spChg>
        <pc:spChg chg="mod">
          <ac:chgData name="Seyed Hamed" userId="220999c3-e6ef-4426-a304-d27831ca2f92" providerId="ADAL" clId="{121C0B15-9E1E-443F-BAD1-2D61C586516E}" dt="2025-01-08T21:21:42.688" v="384" actId="27803"/>
          <ac:spMkLst>
            <pc:docMk/>
            <pc:sldMk cId="1729123015" sldId="286"/>
            <ac:spMk id="171" creationId="{E1D3ED48-2F26-DE8F-C3C4-2F6B99CDB5D4}"/>
          </ac:spMkLst>
        </pc:spChg>
        <pc:spChg chg="mod">
          <ac:chgData name="Seyed Hamed" userId="220999c3-e6ef-4426-a304-d27831ca2f92" providerId="ADAL" clId="{121C0B15-9E1E-443F-BAD1-2D61C586516E}" dt="2025-01-08T21:21:42.688" v="384" actId="27803"/>
          <ac:spMkLst>
            <pc:docMk/>
            <pc:sldMk cId="1729123015" sldId="286"/>
            <ac:spMk id="172" creationId="{590D68BA-AB9F-3F67-F027-8CA17586E708}"/>
          </ac:spMkLst>
        </pc:spChg>
        <pc:spChg chg="mod">
          <ac:chgData name="Seyed Hamed" userId="220999c3-e6ef-4426-a304-d27831ca2f92" providerId="ADAL" clId="{121C0B15-9E1E-443F-BAD1-2D61C586516E}" dt="2025-01-08T21:21:42.688" v="384" actId="27803"/>
          <ac:spMkLst>
            <pc:docMk/>
            <pc:sldMk cId="1729123015" sldId="286"/>
            <ac:spMk id="173" creationId="{81FFA236-1AE4-D8BD-1486-68EDDCADD9BE}"/>
          </ac:spMkLst>
        </pc:spChg>
        <pc:spChg chg="mod">
          <ac:chgData name="Seyed Hamed" userId="220999c3-e6ef-4426-a304-d27831ca2f92" providerId="ADAL" clId="{121C0B15-9E1E-443F-BAD1-2D61C586516E}" dt="2025-01-08T21:21:42.688" v="384" actId="27803"/>
          <ac:spMkLst>
            <pc:docMk/>
            <pc:sldMk cId="1729123015" sldId="286"/>
            <ac:spMk id="174" creationId="{21A81C4B-0C93-2116-F59F-13DA44384487}"/>
          </ac:spMkLst>
        </pc:spChg>
        <pc:spChg chg="mod">
          <ac:chgData name="Seyed Hamed" userId="220999c3-e6ef-4426-a304-d27831ca2f92" providerId="ADAL" clId="{121C0B15-9E1E-443F-BAD1-2D61C586516E}" dt="2025-01-08T21:21:42.688" v="384" actId="27803"/>
          <ac:spMkLst>
            <pc:docMk/>
            <pc:sldMk cId="1729123015" sldId="286"/>
            <ac:spMk id="175" creationId="{96414D7A-0CA6-39C9-739C-D2A411FEC606}"/>
          </ac:spMkLst>
        </pc:spChg>
        <pc:spChg chg="mod">
          <ac:chgData name="Seyed Hamed" userId="220999c3-e6ef-4426-a304-d27831ca2f92" providerId="ADAL" clId="{121C0B15-9E1E-443F-BAD1-2D61C586516E}" dt="2025-01-08T21:21:42.688" v="384" actId="27803"/>
          <ac:spMkLst>
            <pc:docMk/>
            <pc:sldMk cId="1729123015" sldId="286"/>
            <ac:spMk id="176" creationId="{B144352E-5DA3-CEC3-96E8-BE0496218BE5}"/>
          </ac:spMkLst>
        </pc:spChg>
        <pc:spChg chg="mod">
          <ac:chgData name="Seyed Hamed" userId="220999c3-e6ef-4426-a304-d27831ca2f92" providerId="ADAL" clId="{121C0B15-9E1E-443F-BAD1-2D61C586516E}" dt="2025-01-08T21:21:42.688" v="384" actId="27803"/>
          <ac:spMkLst>
            <pc:docMk/>
            <pc:sldMk cId="1729123015" sldId="286"/>
            <ac:spMk id="177" creationId="{1D828888-D587-2643-E36D-71A82756A22D}"/>
          </ac:spMkLst>
        </pc:spChg>
        <pc:spChg chg="mod">
          <ac:chgData name="Seyed Hamed" userId="220999c3-e6ef-4426-a304-d27831ca2f92" providerId="ADAL" clId="{121C0B15-9E1E-443F-BAD1-2D61C586516E}" dt="2025-01-08T21:21:42.688" v="384" actId="27803"/>
          <ac:spMkLst>
            <pc:docMk/>
            <pc:sldMk cId="1729123015" sldId="286"/>
            <ac:spMk id="178" creationId="{312C479A-F557-9C93-6E47-F645674283D9}"/>
          </ac:spMkLst>
        </pc:spChg>
        <pc:spChg chg="mod">
          <ac:chgData name="Seyed Hamed" userId="220999c3-e6ef-4426-a304-d27831ca2f92" providerId="ADAL" clId="{121C0B15-9E1E-443F-BAD1-2D61C586516E}" dt="2025-01-08T21:21:42.688" v="384" actId="27803"/>
          <ac:spMkLst>
            <pc:docMk/>
            <pc:sldMk cId="1729123015" sldId="286"/>
            <ac:spMk id="179" creationId="{9EC81B14-5D2B-B910-9B6E-27C27A603B9A}"/>
          </ac:spMkLst>
        </pc:spChg>
        <pc:spChg chg="mod">
          <ac:chgData name="Seyed Hamed" userId="220999c3-e6ef-4426-a304-d27831ca2f92" providerId="ADAL" clId="{121C0B15-9E1E-443F-BAD1-2D61C586516E}" dt="2025-01-08T21:21:42.688" v="384" actId="27803"/>
          <ac:spMkLst>
            <pc:docMk/>
            <pc:sldMk cId="1729123015" sldId="286"/>
            <ac:spMk id="180" creationId="{39E88F9C-C45A-833C-967F-8B8F8787A246}"/>
          </ac:spMkLst>
        </pc:spChg>
        <pc:spChg chg="mod">
          <ac:chgData name="Seyed Hamed" userId="220999c3-e6ef-4426-a304-d27831ca2f92" providerId="ADAL" clId="{121C0B15-9E1E-443F-BAD1-2D61C586516E}" dt="2025-01-08T21:21:42.688" v="384" actId="27803"/>
          <ac:spMkLst>
            <pc:docMk/>
            <pc:sldMk cId="1729123015" sldId="286"/>
            <ac:spMk id="181" creationId="{9048CF93-18F1-9826-BAD0-AA9354EE2E45}"/>
          </ac:spMkLst>
        </pc:spChg>
        <pc:spChg chg="mod">
          <ac:chgData name="Seyed Hamed" userId="220999c3-e6ef-4426-a304-d27831ca2f92" providerId="ADAL" clId="{121C0B15-9E1E-443F-BAD1-2D61C586516E}" dt="2025-01-08T21:21:42.688" v="384" actId="27803"/>
          <ac:spMkLst>
            <pc:docMk/>
            <pc:sldMk cId="1729123015" sldId="286"/>
            <ac:spMk id="182" creationId="{C9FF5C68-4E8C-1872-C8F4-8C9959F52415}"/>
          </ac:spMkLst>
        </pc:spChg>
        <pc:spChg chg="mod">
          <ac:chgData name="Seyed Hamed" userId="220999c3-e6ef-4426-a304-d27831ca2f92" providerId="ADAL" clId="{121C0B15-9E1E-443F-BAD1-2D61C586516E}" dt="2025-01-08T21:21:42.688" v="384" actId="27803"/>
          <ac:spMkLst>
            <pc:docMk/>
            <pc:sldMk cId="1729123015" sldId="286"/>
            <ac:spMk id="183" creationId="{06EF3703-D047-E3E7-876A-057E5B0C3AC3}"/>
          </ac:spMkLst>
        </pc:spChg>
        <pc:spChg chg="mod">
          <ac:chgData name="Seyed Hamed" userId="220999c3-e6ef-4426-a304-d27831ca2f92" providerId="ADAL" clId="{121C0B15-9E1E-443F-BAD1-2D61C586516E}" dt="2025-01-08T21:21:42.688" v="384" actId="27803"/>
          <ac:spMkLst>
            <pc:docMk/>
            <pc:sldMk cId="1729123015" sldId="286"/>
            <ac:spMk id="184" creationId="{157BFDAB-4B50-2EEE-8D4F-314116578C0F}"/>
          </ac:spMkLst>
        </pc:spChg>
        <pc:spChg chg="mod">
          <ac:chgData name="Seyed Hamed" userId="220999c3-e6ef-4426-a304-d27831ca2f92" providerId="ADAL" clId="{121C0B15-9E1E-443F-BAD1-2D61C586516E}" dt="2025-01-08T21:21:42.688" v="384" actId="27803"/>
          <ac:spMkLst>
            <pc:docMk/>
            <pc:sldMk cId="1729123015" sldId="286"/>
            <ac:spMk id="185" creationId="{0D575D51-5A96-9F3B-9E17-189DC708AC4F}"/>
          </ac:spMkLst>
        </pc:spChg>
        <pc:spChg chg="mod">
          <ac:chgData name="Seyed Hamed" userId="220999c3-e6ef-4426-a304-d27831ca2f92" providerId="ADAL" clId="{121C0B15-9E1E-443F-BAD1-2D61C586516E}" dt="2025-01-08T21:21:42.688" v="384" actId="27803"/>
          <ac:spMkLst>
            <pc:docMk/>
            <pc:sldMk cId="1729123015" sldId="286"/>
            <ac:spMk id="186" creationId="{148AB1D0-C866-6094-3940-0714F13C335A}"/>
          </ac:spMkLst>
        </pc:spChg>
        <pc:spChg chg="mod">
          <ac:chgData name="Seyed Hamed" userId="220999c3-e6ef-4426-a304-d27831ca2f92" providerId="ADAL" clId="{121C0B15-9E1E-443F-BAD1-2D61C586516E}" dt="2025-01-08T21:21:42.688" v="384" actId="27803"/>
          <ac:spMkLst>
            <pc:docMk/>
            <pc:sldMk cId="1729123015" sldId="286"/>
            <ac:spMk id="187" creationId="{BDC328F3-8FDC-EEB3-C97D-1674A1AF197D}"/>
          </ac:spMkLst>
        </pc:spChg>
        <pc:spChg chg="mod">
          <ac:chgData name="Seyed Hamed" userId="220999c3-e6ef-4426-a304-d27831ca2f92" providerId="ADAL" clId="{121C0B15-9E1E-443F-BAD1-2D61C586516E}" dt="2025-01-08T21:21:42.688" v="384" actId="27803"/>
          <ac:spMkLst>
            <pc:docMk/>
            <pc:sldMk cId="1729123015" sldId="286"/>
            <ac:spMk id="188" creationId="{44A55B5C-CEB9-B36C-5231-24E017D4CAB4}"/>
          </ac:spMkLst>
        </pc:spChg>
        <pc:spChg chg="mod">
          <ac:chgData name="Seyed Hamed" userId="220999c3-e6ef-4426-a304-d27831ca2f92" providerId="ADAL" clId="{121C0B15-9E1E-443F-BAD1-2D61C586516E}" dt="2025-01-08T21:21:42.688" v="384" actId="27803"/>
          <ac:spMkLst>
            <pc:docMk/>
            <pc:sldMk cId="1729123015" sldId="286"/>
            <ac:spMk id="189" creationId="{A8397C91-417C-B054-571C-08E76CE2CCB1}"/>
          </ac:spMkLst>
        </pc:spChg>
        <pc:spChg chg="mod">
          <ac:chgData name="Seyed Hamed" userId="220999c3-e6ef-4426-a304-d27831ca2f92" providerId="ADAL" clId="{121C0B15-9E1E-443F-BAD1-2D61C586516E}" dt="2025-01-08T21:21:42.688" v="384" actId="27803"/>
          <ac:spMkLst>
            <pc:docMk/>
            <pc:sldMk cId="1729123015" sldId="286"/>
            <ac:spMk id="191" creationId="{487B3F25-E020-E7E9-E3D8-CE432DE03C05}"/>
          </ac:spMkLst>
        </pc:spChg>
        <pc:spChg chg="mod">
          <ac:chgData name="Seyed Hamed" userId="220999c3-e6ef-4426-a304-d27831ca2f92" providerId="ADAL" clId="{121C0B15-9E1E-443F-BAD1-2D61C586516E}" dt="2025-01-08T21:21:42.688" v="384" actId="27803"/>
          <ac:spMkLst>
            <pc:docMk/>
            <pc:sldMk cId="1729123015" sldId="286"/>
            <ac:spMk id="192" creationId="{5551C419-8798-B7F6-A712-AA08FDCDB0EA}"/>
          </ac:spMkLst>
        </pc:spChg>
        <pc:spChg chg="mod">
          <ac:chgData name="Seyed Hamed" userId="220999c3-e6ef-4426-a304-d27831ca2f92" providerId="ADAL" clId="{121C0B15-9E1E-443F-BAD1-2D61C586516E}" dt="2025-01-08T21:21:42.688" v="384" actId="27803"/>
          <ac:spMkLst>
            <pc:docMk/>
            <pc:sldMk cId="1729123015" sldId="286"/>
            <ac:spMk id="193" creationId="{3E257C28-E93B-46C7-4260-A5DF290BD2B1}"/>
          </ac:spMkLst>
        </pc:spChg>
        <pc:spChg chg="mod">
          <ac:chgData name="Seyed Hamed" userId="220999c3-e6ef-4426-a304-d27831ca2f92" providerId="ADAL" clId="{121C0B15-9E1E-443F-BAD1-2D61C586516E}" dt="2025-01-08T21:21:42.688" v="384" actId="27803"/>
          <ac:spMkLst>
            <pc:docMk/>
            <pc:sldMk cId="1729123015" sldId="286"/>
            <ac:spMk id="194" creationId="{C06071BC-3460-43C9-6BD6-7EDF9B42ECB3}"/>
          </ac:spMkLst>
        </pc:spChg>
        <pc:spChg chg="mod">
          <ac:chgData name="Seyed Hamed" userId="220999c3-e6ef-4426-a304-d27831ca2f92" providerId="ADAL" clId="{121C0B15-9E1E-443F-BAD1-2D61C586516E}" dt="2025-01-08T21:21:42.688" v="384" actId="27803"/>
          <ac:spMkLst>
            <pc:docMk/>
            <pc:sldMk cId="1729123015" sldId="286"/>
            <ac:spMk id="195" creationId="{54B7025A-77E2-38BC-C5C5-497A29B21548}"/>
          </ac:spMkLst>
        </pc:spChg>
        <pc:spChg chg="mod">
          <ac:chgData name="Seyed Hamed" userId="220999c3-e6ef-4426-a304-d27831ca2f92" providerId="ADAL" clId="{121C0B15-9E1E-443F-BAD1-2D61C586516E}" dt="2025-01-08T21:21:42.688" v="384" actId="27803"/>
          <ac:spMkLst>
            <pc:docMk/>
            <pc:sldMk cId="1729123015" sldId="286"/>
            <ac:spMk id="197" creationId="{FE8A48AB-9279-30AD-9B24-FD5E7C676DA0}"/>
          </ac:spMkLst>
        </pc:spChg>
        <pc:spChg chg="mod">
          <ac:chgData name="Seyed Hamed" userId="220999c3-e6ef-4426-a304-d27831ca2f92" providerId="ADAL" clId="{121C0B15-9E1E-443F-BAD1-2D61C586516E}" dt="2025-01-08T21:21:42.688" v="384" actId="27803"/>
          <ac:spMkLst>
            <pc:docMk/>
            <pc:sldMk cId="1729123015" sldId="286"/>
            <ac:spMk id="198" creationId="{E709E7A0-F1A8-1945-1C01-36854D6CF7E6}"/>
          </ac:spMkLst>
        </pc:spChg>
        <pc:spChg chg="mod">
          <ac:chgData name="Seyed Hamed" userId="220999c3-e6ef-4426-a304-d27831ca2f92" providerId="ADAL" clId="{121C0B15-9E1E-443F-BAD1-2D61C586516E}" dt="2025-01-08T21:21:42.688" v="384" actId="27803"/>
          <ac:spMkLst>
            <pc:docMk/>
            <pc:sldMk cId="1729123015" sldId="286"/>
            <ac:spMk id="199" creationId="{301FA62A-E68E-1ABC-DA46-E1160A0DEED4}"/>
          </ac:spMkLst>
        </pc:spChg>
        <pc:spChg chg="mod">
          <ac:chgData name="Seyed Hamed" userId="220999c3-e6ef-4426-a304-d27831ca2f92" providerId="ADAL" clId="{121C0B15-9E1E-443F-BAD1-2D61C586516E}" dt="2025-01-08T21:21:42.688" v="384" actId="27803"/>
          <ac:spMkLst>
            <pc:docMk/>
            <pc:sldMk cId="1729123015" sldId="286"/>
            <ac:spMk id="200" creationId="{21979525-A5B5-F23E-2D73-20E98966A9A1}"/>
          </ac:spMkLst>
        </pc:spChg>
        <pc:spChg chg="mod">
          <ac:chgData name="Seyed Hamed" userId="220999c3-e6ef-4426-a304-d27831ca2f92" providerId="ADAL" clId="{121C0B15-9E1E-443F-BAD1-2D61C586516E}" dt="2025-01-08T21:21:42.688" v="384" actId="27803"/>
          <ac:spMkLst>
            <pc:docMk/>
            <pc:sldMk cId="1729123015" sldId="286"/>
            <ac:spMk id="201" creationId="{2D26AA7C-F184-3F47-850A-572B40A1E357}"/>
          </ac:spMkLst>
        </pc:spChg>
        <pc:spChg chg="mod">
          <ac:chgData name="Seyed Hamed" userId="220999c3-e6ef-4426-a304-d27831ca2f92" providerId="ADAL" clId="{121C0B15-9E1E-443F-BAD1-2D61C586516E}" dt="2025-01-08T21:21:42.688" v="384" actId="27803"/>
          <ac:spMkLst>
            <pc:docMk/>
            <pc:sldMk cId="1729123015" sldId="286"/>
            <ac:spMk id="203" creationId="{FFFE9BA5-FDEF-9E87-07FF-29C94E719088}"/>
          </ac:spMkLst>
        </pc:spChg>
        <pc:spChg chg="mod">
          <ac:chgData name="Seyed Hamed" userId="220999c3-e6ef-4426-a304-d27831ca2f92" providerId="ADAL" clId="{121C0B15-9E1E-443F-BAD1-2D61C586516E}" dt="2025-01-08T21:21:42.688" v="384" actId="27803"/>
          <ac:spMkLst>
            <pc:docMk/>
            <pc:sldMk cId="1729123015" sldId="286"/>
            <ac:spMk id="204" creationId="{3035C5B5-19BF-D093-55E2-0241A1F5F611}"/>
          </ac:spMkLst>
        </pc:spChg>
        <pc:spChg chg="mod">
          <ac:chgData name="Seyed Hamed" userId="220999c3-e6ef-4426-a304-d27831ca2f92" providerId="ADAL" clId="{121C0B15-9E1E-443F-BAD1-2D61C586516E}" dt="2025-01-08T21:21:42.688" v="384" actId="27803"/>
          <ac:spMkLst>
            <pc:docMk/>
            <pc:sldMk cId="1729123015" sldId="286"/>
            <ac:spMk id="205" creationId="{B11C36C5-3479-4D8B-9E75-738AA821AE51}"/>
          </ac:spMkLst>
        </pc:spChg>
        <pc:spChg chg="mod">
          <ac:chgData name="Seyed Hamed" userId="220999c3-e6ef-4426-a304-d27831ca2f92" providerId="ADAL" clId="{121C0B15-9E1E-443F-BAD1-2D61C586516E}" dt="2025-01-08T21:21:42.688" v="384" actId="27803"/>
          <ac:spMkLst>
            <pc:docMk/>
            <pc:sldMk cId="1729123015" sldId="286"/>
            <ac:spMk id="206" creationId="{140A920D-9075-E2A6-9F60-346AA824562A}"/>
          </ac:spMkLst>
        </pc:spChg>
        <pc:spChg chg="mod">
          <ac:chgData name="Seyed Hamed" userId="220999c3-e6ef-4426-a304-d27831ca2f92" providerId="ADAL" clId="{121C0B15-9E1E-443F-BAD1-2D61C586516E}" dt="2025-01-08T21:21:42.688" v="384" actId="27803"/>
          <ac:spMkLst>
            <pc:docMk/>
            <pc:sldMk cId="1729123015" sldId="286"/>
            <ac:spMk id="207" creationId="{86568C34-33FC-48DB-2736-B22B328B4097}"/>
          </ac:spMkLst>
        </pc:spChg>
        <pc:spChg chg="mod">
          <ac:chgData name="Seyed Hamed" userId="220999c3-e6ef-4426-a304-d27831ca2f92" providerId="ADAL" clId="{121C0B15-9E1E-443F-BAD1-2D61C586516E}" dt="2025-01-08T21:21:42.688" v="384" actId="27803"/>
          <ac:spMkLst>
            <pc:docMk/>
            <pc:sldMk cId="1729123015" sldId="286"/>
            <ac:spMk id="209" creationId="{898FE0F3-8D88-CB88-D89A-34A0D74BDB80}"/>
          </ac:spMkLst>
        </pc:spChg>
        <pc:spChg chg="mod">
          <ac:chgData name="Seyed Hamed" userId="220999c3-e6ef-4426-a304-d27831ca2f92" providerId="ADAL" clId="{121C0B15-9E1E-443F-BAD1-2D61C586516E}" dt="2025-01-08T21:21:42.688" v="384" actId="27803"/>
          <ac:spMkLst>
            <pc:docMk/>
            <pc:sldMk cId="1729123015" sldId="286"/>
            <ac:spMk id="210" creationId="{709EE8BC-857B-60D3-5864-5EBAA2AC3F07}"/>
          </ac:spMkLst>
        </pc:spChg>
        <pc:spChg chg="mod">
          <ac:chgData name="Seyed Hamed" userId="220999c3-e6ef-4426-a304-d27831ca2f92" providerId="ADAL" clId="{121C0B15-9E1E-443F-BAD1-2D61C586516E}" dt="2025-01-08T21:21:42.688" v="384" actId="27803"/>
          <ac:spMkLst>
            <pc:docMk/>
            <pc:sldMk cId="1729123015" sldId="286"/>
            <ac:spMk id="211" creationId="{C065B808-8400-87A9-5F25-D55BDAB21338}"/>
          </ac:spMkLst>
        </pc:spChg>
        <pc:spChg chg="mod">
          <ac:chgData name="Seyed Hamed" userId="220999c3-e6ef-4426-a304-d27831ca2f92" providerId="ADAL" clId="{121C0B15-9E1E-443F-BAD1-2D61C586516E}" dt="2025-01-08T21:21:42.688" v="384" actId="27803"/>
          <ac:spMkLst>
            <pc:docMk/>
            <pc:sldMk cId="1729123015" sldId="286"/>
            <ac:spMk id="212" creationId="{EDBE7ABE-6E67-F1BB-98A6-602D62E73202}"/>
          </ac:spMkLst>
        </pc:spChg>
        <pc:spChg chg="mod">
          <ac:chgData name="Seyed Hamed" userId="220999c3-e6ef-4426-a304-d27831ca2f92" providerId="ADAL" clId="{121C0B15-9E1E-443F-BAD1-2D61C586516E}" dt="2025-01-08T21:21:42.688" v="384" actId="27803"/>
          <ac:spMkLst>
            <pc:docMk/>
            <pc:sldMk cId="1729123015" sldId="286"/>
            <ac:spMk id="213" creationId="{1E292881-B2FE-9743-07B0-B474C662E912}"/>
          </ac:spMkLst>
        </pc:spChg>
        <pc:spChg chg="mod">
          <ac:chgData name="Seyed Hamed" userId="220999c3-e6ef-4426-a304-d27831ca2f92" providerId="ADAL" clId="{121C0B15-9E1E-443F-BAD1-2D61C586516E}" dt="2025-01-08T21:21:42.688" v="384" actId="27803"/>
          <ac:spMkLst>
            <pc:docMk/>
            <pc:sldMk cId="1729123015" sldId="286"/>
            <ac:spMk id="214" creationId="{E601486D-43E1-F8CC-BE45-C126CB12C591}"/>
          </ac:spMkLst>
        </pc:spChg>
        <pc:spChg chg="mod">
          <ac:chgData name="Seyed Hamed" userId="220999c3-e6ef-4426-a304-d27831ca2f92" providerId="ADAL" clId="{121C0B15-9E1E-443F-BAD1-2D61C586516E}" dt="2025-01-08T21:21:42.688" v="384" actId="27803"/>
          <ac:spMkLst>
            <pc:docMk/>
            <pc:sldMk cId="1729123015" sldId="286"/>
            <ac:spMk id="215" creationId="{48FA5C6B-9D0E-A4CE-CB0C-41CC501C43F3}"/>
          </ac:spMkLst>
        </pc:spChg>
        <pc:spChg chg="mod">
          <ac:chgData name="Seyed Hamed" userId="220999c3-e6ef-4426-a304-d27831ca2f92" providerId="ADAL" clId="{121C0B15-9E1E-443F-BAD1-2D61C586516E}" dt="2025-01-08T21:21:42.688" v="384" actId="27803"/>
          <ac:spMkLst>
            <pc:docMk/>
            <pc:sldMk cId="1729123015" sldId="286"/>
            <ac:spMk id="216" creationId="{B1AE2C1F-481D-2217-6E88-14E996852485}"/>
          </ac:spMkLst>
        </pc:spChg>
        <pc:spChg chg="mod">
          <ac:chgData name="Seyed Hamed" userId="220999c3-e6ef-4426-a304-d27831ca2f92" providerId="ADAL" clId="{121C0B15-9E1E-443F-BAD1-2D61C586516E}" dt="2025-01-08T21:21:42.688" v="384" actId="27803"/>
          <ac:spMkLst>
            <pc:docMk/>
            <pc:sldMk cId="1729123015" sldId="286"/>
            <ac:spMk id="217" creationId="{900DFB4A-216E-8127-21A0-A2B4DF9C3356}"/>
          </ac:spMkLst>
        </pc:spChg>
        <pc:spChg chg="mod">
          <ac:chgData name="Seyed Hamed" userId="220999c3-e6ef-4426-a304-d27831ca2f92" providerId="ADAL" clId="{121C0B15-9E1E-443F-BAD1-2D61C586516E}" dt="2025-01-08T21:21:42.688" v="384" actId="27803"/>
          <ac:spMkLst>
            <pc:docMk/>
            <pc:sldMk cId="1729123015" sldId="286"/>
            <ac:spMk id="219" creationId="{CD03FAFF-0B1F-74B2-058A-BF60E0B29B9F}"/>
          </ac:spMkLst>
        </pc:spChg>
        <pc:spChg chg="mod">
          <ac:chgData name="Seyed Hamed" userId="220999c3-e6ef-4426-a304-d27831ca2f92" providerId="ADAL" clId="{121C0B15-9E1E-443F-BAD1-2D61C586516E}" dt="2025-01-08T21:21:42.688" v="384" actId="27803"/>
          <ac:spMkLst>
            <pc:docMk/>
            <pc:sldMk cId="1729123015" sldId="286"/>
            <ac:spMk id="220" creationId="{1FD063A9-EB79-8473-4A86-1B71088DE2B1}"/>
          </ac:spMkLst>
        </pc:spChg>
        <pc:spChg chg="mod">
          <ac:chgData name="Seyed Hamed" userId="220999c3-e6ef-4426-a304-d27831ca2f92" providerId="ADAL" clId="{121C0B15-9E1E-443F-BAD1-2D61C586516E}" dt="2025-01-08T21:21:42.688" v="384" actId="27803"/>
          <ac:spMkLst>
            <pc:docMk/>
            <pc:sldMk cId="1729123015" sldId="286"/>
            <ac:spMk id="221" creationId="{93A930E5-1B74-FAD0-1843-52AC7D0A6795}"/>
          </ac:spMkLst>
        </pc:spChg>
        <pc:spChg chg="mod">
          <ac:chgData name="Seyed Hamed" userId="220999c3-e6ef-4426-a304-d27831ca2f92" providerId="ADAL" clId="{121C0B15-9E1E-443F-BAD1-2D61C586516E}" dt="2025-01-08T21:21:42.688" v="384" actId="27803"/>
          <ac:spMkLst>
            <pc:docMk/>
            <pc:sldMk cId="1729123015" sldId="286"/>
            <ac:spMk id="222" creationId="{7D25433D-25A8-81D4-942F-DF77F68D8FDF}"/>
          </ac:spMkLst>
        </pc:spChg>
        <pc:spChg chg="mod">
          <ac:chgData name="Seyed Hamed" userId="220999c3-e6ef-4426-a304-d27831ca2f92" providerId="ADAL" clId="{121C0B15-9E1E-443F-BAD1-2D61C586516E}" dt="2025-01-08T21:21:42.688" v="384" actId="27803"/>
          <ac:spMkLst>
            <pc:docMk/>
            <pc:sldMk cId="1729123015" sldId="286"/>
            <ac:spMk id="223" creationId="{CF687647-66F9-C153-3596-FF3B1826FEFC}"/>
          </ac:spMkLst>
        </pc:spChg>
        <pc:spChg chg="mod">
          <ac:chgData name="Seyed Hamed" userId="220999c3-e6ef-4426-a304-d27831ca2f92" providerId="ADAL" clId="{121C0B15-9E1E-443F-BAD1-2D61C586516E}" dt="2025-01-08T21:21:42.688" v="384" actId="27803"/>
          <ac:spMkLst>
            <pc:docMk/>
            <pc:sldMk cId="1729123015" sldId="286"/>
            <ac:spMk id="224" creationId="{A0027512-0572-B5A7-9A4B-E022875B3234}"/>
          </ac:spMkLst>
        </pc:spChg>
        <pc:spChg chg="mod">
          <ac:chgData name="Seyed Hamed" userId="220999c3-e6ef-4426-a304-d27831ca2f92" providerId="ADAL" clId="{121C0B15-9E1E-443F-BAD1-2D61C586516E}" dt="2025-01-08T21:21:42.688" v="384" actId="27803"/>
          <ac:spMkLst>
            <pc:docMk/>
            <pc:sldMk cId="1729123015" sldId="286"/>
            <ac:spMk id="225" creationId="{ADB8AF4E-6DC8-1D6B-1B6C-C48E2DB64062}"/>
          </ac:spMkLst>
        </pc:spChg>
        <pc:spChg chg="mod">
          <ac:chgData name="Seyed Hamed" userId="220999c3-e6ef-4426-a304-d27831ca2f92" providerId="ADAL" clId="{121C0B15-9E1E-443F-BAD1-2D61C586516E}" dt="2025-01-08T21:21:42.688" v="384" actId="27803"/>
          <ac:spMkLst>
            <pc:docMk/>
            <pc:sldMk cId="1729123015" sldId="286"/>
            <ac:spMk id="226" creationId="{4FF10762-E917-85F3-E98D-135CDD75BB50}"/>
          </ac:spMkLst>
        </pc:spChg>
        <pc:spChg chg="mod">
          <ac:chgData name="Seyed Hamed" userId="220999c3-e6ef-4426-a304-d27831ca2f92" providerId="ADAL" clId="{121C0B15-9E1E-443F-BAD1-2D61C586516E}" dt="2025-01-08T21:21:42.688" v="384" actId="27803"/>
          <ac:spMkLst>
            <pc:docMk/>
            <pc:sldMk cId="1729123015" sldId="286"/>
            <ac:spMk id="227" creationId="{82685423-08A9-290A-D3FF-72FFD5BA86FB}"/>
          </ac:spMkLst>
        </pc:spChg>
        <pc:spChg chg="mod">
          <ac:chgData name="Seyed Hamed" userId="220999c3-e6ef-4426-a304-d27831ca2f92" providerId="ADAL" clId="{121C0B15-9E1E-443F-BAD1-2D61C586516E}" dt="2025-01-08T21:21:42.688" v="384" actId="27803"/>
          <ac:spMkLst>
            <pc:docMk/>
            <pc:sldMk cId="1729123015" sldId="286"/>
            <ac:spMk id="228" creationId="{447CA093-9E6B-E653-4668-22822DC34057}"/>
          </ac:spMkLst>
        </pc:spChg>
        <pc:spChg chg="mod">
          <ac:chgData name="Seyed Hamed" userId="220999c3-e6ef-4426-a304-d27831ca2f92" providerId="ADAL" clId="{121C0B15-9E1E-443F-BAD1-2D61C586516E}" dt="2025-01-08T21:21:42.688" v="384" actId="27803"/>
          <ac:spMkLst>
            <pc:docMk/>
            <pc:sldMk cId="1729123015" sldId="286"/>
            <ac:spMk id="229" creationId="{3B88DD5F-481A-D2E2-45C6-1EE24D081CCA}"/>
          </ac:spMkLst>
        </pc:spChg>
        <pc:spChg chg="mod">
          <ac:chgData name="Seyed Hamed" userId="220999c3-e6ef-4426-a304-d27831ca2f92" providerId="ADAL" clId="{121C0B15-9E1E-443F-BAD1-2D61C586516E}" dt="2025-01-08T21:21:42.688" v="384" actId="27803"/>
          <ac:spMkLst>
            <pc:docMk/>
            <pc:sldMk cId="1729123015" sldId="286"/>
            <ac:spMk id="230" creationId="{4B767677-70A2-FBC0-B1DB-FA99E8DA387A}"/>
          </ac:spMkLst>
        </pc:spChg>
        <pc:spChg chg="mod">
          <ac:chgData name="Seyed Hamed" userId="220999c3-e6ef-4426-a304-d27831ca2f92" providerId="ADAL" clId="{121C0B15-9E1E-443F-BAD1-2D61C586516E}" dt="2025-01-08T21:21:42.688" v="384" actId="27803"/>
          <ac:spMkLst>
            <pc:docMk/>
            <pc:sldMk cId="1729123015" sldId="286"/>
            <ac:spMk id="231" creationId="{56995A62-0F3B-E4D8-9840-93E4CA2B74ED}"/>
          </ac:spMkLst>
        </pc:spChg>
        <pc:spChg chg="mod">
          <ac:chgData name="Seyed Hamed" userId="220999c3-e6ef-4426-a304-d27831ca2f92" providerId="ADAL" clId="{121C0B15-9E1E-443F-BAD1-2D61C586516E}" dt="2025-01-08T21:21:42.688" v="384" actId="27803"/>
          <ac:spMkLst>
            <pc:docMk/>
            <pc:sldMk cId="1729123015" sldId="286"/>
            <ac:spMk id="232" creationId="{16EC5406-B511-406B-6A6F-169EBCAB9F71}"/>
          </ac:spMkLst>
        </pc:spChg>
        <pc:spChg chg="mod">
          <ac:chgData name="Seyed Hamed" userId="220999c3-e6ef-4426-a304-d27831ca2f92" providerId="ADAL" clId="{121C0B15-9E1E-443F-BAD1-2D61C586516E}" dt="2025-01-08T21:21:42.688" v="384" actId="27803"/>
          <ac:spMkLst>
            <pc:docMk/>
            <pc:sldMk cId="1729123015" sldId="286"/>
            <ac:spMk id="233" creationId="{1509C3A1-AEB3-536F-D579-87985CABD5AD}"/>
          </ac:spMkLst>
        </pc:spChg>
        <pc:spChg chg="mod">
          <ac:chgData name="Seyed Hamed" userId="220999c3-e6ef-4426-a304-d27831ca2f92" providerId="ADAL" clId="{121C0B15-9E1E-443F-BAD1-2D61C586516E}" dt="2025-01-08T21:21:42.688" v="384" actId="27803"/>
          <ac:spMkLst>
            <pc:docMk/>
            <pc:sldMk cId="1729123015" sldId="286"/>
            <ac:spMk id="234" creationId="{FC04EA42-F658-0927-F4F5-D82913A3FF08}"/>
          </ac:spMkLst>
        </pc:spChg>
        <pc:spChg chg="mod">
          <ac:chgData name="Seyed Hamed" userId="220999c3-e6ef-4426-a304-d27831ca2f92" providerId="ADAL" clId="{121C0B15-9E1E-443F-BAD1-2D61C586516E}" dt="2025-01-08T21:21:42.688" v="384" actId="27803"/>
          <ac:spMkLst>
            <pc:docMk/>
            <pc:sldMk cId="1729123015" sldId="286"/>
            <ac:spMk id="235" creationId="{23001C38-72DD-03DF-ADB6-78DE2987B817}"/>
          </ac:spMkLst>
        </pc:spChg>
        <pc:spChg chg="mod">
          <ac:chgData name="Seyed Hamed" userId="220999c3-e6ef-4426-a304-d27831ca2f92" providerId="ADAL" clId="{121C0B15-9E1E-443F-BAD1-2D61C586516E}" dt="2025-01-08T21:21:42.688" v="384" actId="27803"/>
          <ac:spMkLst>
            <pc:docMk/>
            <pc:sldMk cId="1729123015" sldId="286"/>
            <ac:spMk id="236" creationId="{F9EA2D78-6A42-CD84-C4FF-C41CE8F04C26}"/>
          </ac:spMkLst>
        </pc:spChg>
        <pc:spChg chg="mod">
          <ac:chgData name="Seyed Hamed" userId="220999c3-e6ef-4426-a304-d27831ca2f92" providerId="ADAL" clId="{121C0B15-9E1E-443F-BAD1-2D61C586516E}" dt="2025-01-08T21:21:42.688" v="384" actId="27803"/>
          <ac:spMkLst>
            <pc:docMk/>
            <pc:sldMk cId="1729123015" sldId="286"/>
            <ac:spMk id="237" creationId="{DF7A8D12-4CAE-6500-48DF-ECFF7E912420}"/>
          </ac:spMkLst>
        </pc:spChg>
        <pc:spChg chg="mod">
          <ac:chgData name="Seyed Hamed" userId="220999c3-e6ef-4426-a304-d27831ca2f92" providerId="ADAL" clId="{121C0B15-9E1E-443F-BAD1-2D61C586516E}" dt="2025-01-08T21:21:42.688" v="384" actId="27803"/>
          <ac:spMkLst>
            <pc:docMk/>
            <pc:sldMk cId="1729123015" sldId="286"/>
            <ac:spMk id="238" creationId="{6ADDEB2D-937F-7E96-B382-A73BE8CD95EC}"/>
          </ac:spMkLst>
        </pc:spChg>
        <pc:spChg chg="mod">
          <ac:chgData name="Seyed Hamed" userId="220999c3-e6ef-4426-a304-d27831ca2f92" providerId="ADAL" clId="{121C0B15-9E1E-443F-BAD1-2D61C586516E}" dt="2025-01-08T21:21:42.688" v="384" actId="27803"/>
          <ac:spMkLst>
            <pc:docMk/>
            <pc:sldMk cId="1729123015" sldId="286"/>
            <ac:spMk id="239" creationId="{01850853-F5FE-1776-EA2E-1B79B7789084}"/>
          </ac:spMkLst>
        </pc:spChg>
        <pc:spChg chg="mod">
          <ac:chgData name="Seyed Hamed" userId="220999c3-e6ef-4426-a304-d27831ca2f92" providerId="ADAL" clId="{121C0B15-9E1E-443F-BAD1-2D61C586516E}" dt="2025-01-08T21:21:42.688" v="384" actId="27803"/>
          <ac:spMkLst>
            <pc:docMk/>
            <pc:sldMk cId="1729123015" sldId="286"/>
            <ac:spMk id="240" creationId="{04FC78EC-5576-8A67-3EB1-6F4FE8C5F0F7}"/>
          </ac:spMkLst>
        </pc:spChg>
        <pc:spChg chg="mod">
          <ac:chgData name="Seyed Hamed" userId="220999c3-e6ef-4426-a304-d27831ca2f92" providerId="ADAL" clId="{121C0B15-9E1E-443F-BAD1-2D61C586516E}" dt="2025-01-08T21:21:42.688" v="384" actId="27803"/>
          <ac:spMkLst>
            <pc:docMk/>
            <pc:sldMk cId="1729123015" sldId="286"/>
            <ac:spMk id="241" creationId="{7AC0E63C-AE76-F610-B82E-5C7277072CE6}"/>
          </ac:spMkLst>
        </pc:spChg>
        <pc:spChg chg="mod">
          <ac:chgData name="Seyed Hamed" userId="220999c3-e6ef-4426-a304-d27831ca2f92" providerId="ADAL" clId="{121C0B15-9E1E-443F-BAD1-2D61C586516E}" dt="2025-01-08T21:21:42.688" v="384" actId="27803"/>
          <ac:spMkLst>
            <pc:docMk/>
            <pc:sldMk cId="1729123015" sldId="286"/>
            <ac:spMk id="242" creationId="{B5B2CAFA-3647-8BED-AF32-7C9DD5CE0AC7}"/>
          </ac:spMkLst>
        </pc:spChg>
        <pc:spChg chg="mod">
          <ac:chgData name="Seyed Hamed" userId="220999c3-e6ef-4426-a304-d27831ca2f92" providerId="ADAL" clId="{121C0B15-9E1E-443F-BAD1-2D61C586516E}" dt="2025-01-08T21:21:42.688" v="384" actId="27803"/>
          <ac:spMkLst>
            <pc:docMk/>
            <pc:sldMk cId="1729123015" sldId="286"/>
            <ac:spMk id="243" creationId="{A9EA5EB9-26CF-324F-3530-0AE8A502369B}"/>
          </ac:spMkLst>
        </pc:spChg>
        <pc:spChg chg="mod">
          <ac:chgData name="Seyed Hamed" userId="220999c3-e6ef-4426-a304-d27831ca2f92" providerId="ADAL" clId="{121C0B15-9E1E-443F-BAD1-2D61C586516E}" dt="2025-01-08T21:21:42.688" v="384" actId="27803"/>
          <ac:spMkLst>
            <pc:docMk/>
            <pc:sldMk cId="1729123015" sldId="286"/>
            <ac:spMk id="244" creationId="{FA3EFAD8-0992-C99E-55F2-2A94E2C875A1}"/>
          </ac:spMkLst>
        </pc:spChg>
        <pc:spChg chg="mod">
          <ac:chgData name="Seyed Hamed" userId="220999c3-e6ef-4426-a304-d27831ca2f92" providerId="ADAL" clId="{121C0B15-9E1E-443F-BAD1-2D61C586516E}" dt="2025-01-08T21:21:42.688" v="384" actId="27803"/>
          <ac:spMkLst>
            <pc:docMk/>
            <pc:sldMk cId="1729123015" sldId="286"/>
            <ac:spMk id="245" creationId="{7154DF63-45D2-A452-35DE-6F91488F430D}"/>
          </ac:spMkLst>
        </pc:spChg>
        <pc:spChg chg="mod">
          <ac:chgData name="Seyed Hamed" userId="220999c3-e6ef-4426-a304-d27831ca2f92" providerId="ADAL" clId="{121C0B15-9E1E-443F-BAD1-2D61C586516E}" dt="2025-01-08T21:21:42.688" v="384" actId="27803"/>
          <ac:spMkLst>
            <pc:docMk/>
            <pc:sldMk cId="1729123015" sldId="286"/>
            <ac:spMk id="246" creationId="{E1226AC4-FDFD-5926-9149-6EF636142A11}"/>
          </ac:spMkLst>
        </pc:spChg>
        <pc:spChg chg="mod">
          <ac:chgData name="Seyed Hamed" userId="220999c3-e6ef-4426-a304-d27831ca2f92" providerId="ADAL" clId="{121C0B15-9E1E-443F-BAD1-2D61C586516E}" dt="2025-01-08T21:21:42.688" v="384" actId="27803"/>
          <ac:spMkLst>
            <pc:docMk/>
            <pc:sldMk cId="1729123015" sldId="286"/>
            <ac:spMk id="247" creationId="{1792D07F-59BB-1675-CB0D-69AFAFC35F18}"/>
          </ac:spMkLst>
        </pc:spChg>
        <pc:spChg chg="mod">
          <ac:chgData name="Seyed Hamed" userId="220999c3-e6ef-4426-a304-d27831ca2f92" providerId="ADAL" clId="{121C0B15-9E1E-443F-BAD1-2D61C586516E}" dt="2025-01-08T21:21:42.688" v="384" actId="27803"/>
          <ac:spMkLst>
            <pc:docMk/>
            <pc:sldMk cId="1729123015" sldId="286"/>
            <ac:spMk id="248" creationId="{BBD921D9-5B83-5CAD-D4BD-E8CB5BECB9FB}"/>
          </ac:spMkLst>
        </pc:spChg>
        <pc:spChg chg="mod">
          <ac:chgData name="Seyed Hamed" userId="220999c3-e6ef-4426-a304-d27831ca2f92" providerId="ADAL" clId="{121C0B15-9E1E-443F-BAD1-2D61C586516E}" dt="2025-01-08T21:21:42.688" v="384" actId="27803"/>
          <ac:spMkLst>
            <pc:docMk/>
            <pc:sldMk cId="1729123015" sldId="286"/>
            <ac:spMk id="250" creationId="{C7A38DF7-A567-A46F-6D9E-778A58EDA642}"/>
          </ac:spMkLst>
        </pc:spChg>
        <pc:spChg chg="mod">
          <ac:chgData name="Seyed Hamed" userId="220999c3-e6ef-4426-a304-d27831ca2f92" providerId="ADAL" clId="{121C0B15-9E1E-443F-BAD1-2D61C586516E}" dt="2025-01-08T21:21:42.688" v="384" actId="27803"/>
          <ac:spMkLst>
            <pc:docMk/>
            <pc:sldMk cId="1729123015" sldId="286"/>
            <ac:spMk id="251" creationId="{E13965FF-682E-8B3E-8220-15C7971E7600}"/>
          </ac:spMkLst>
        </pc:spChg>
        <pc:spChg chg="mod">
          <ac:chgData name="Seyed Hamed" userId="220999c3-e6ef-4426-a304-d27831ca2f92" providerId="ADAL" clId="{121C0B15-9E1E-443F-BAD1-2D61C586516E}" dt="2025-01-08T21:21:42.688" v="384" actId="27803"/>
          <ac:spMkLst>
            <pc:docMk/>
            <pc:sldMk cId="1729123015" sldId="286"/>
            <ac:spMk id="252" creationId="{2E84AEA9-7068-9303-275B-59F3267ED058}"/>
          </ac:spMkLst>
        </pc:spChg>
        <pc:spChg chg="mod">
          <ac:chgData name="Seyed Hamed" userId="220999c3-e6ef-4426-a304-d27831ca2f92" providerId="ADAL" clId="{121C0B15-9E1E-443F-BAD1-2D61C586516E}" dt="2025-01-08T21:21:42.688" v="384" actId="27803"/>
          <ac:spMkLst>
            <pc:docMk/>
            <pc:sldMk cId="1729123015" sldId="286"/>
            <ac:spMk id="253" creationId="{522C7F71-EEFC-5059-B387-15F708F43F9A}"/>
          </ac:spMkLst>
        </pc:spChg>
        <pc:spChg chg="mod">
          <ac:chgData name="Seyed Hamed" userId="220999c3-e6ef-4426-a304-d27831ca2f92" providerId="ADAL" clId="{121C0B15-9E1E-443F-BAD1-2D61C586516E}" dt="2025-01-08T21:21:42.688" v="384" actId="27803"/>
          <ac:spMkLst>
            <pc:docMk/>
            <pc:sldMk cId="1729123015" sldId="286"/>
            <ac:spMk id="254" creationId="{1A00E613-22D3-B3F8-3714-1CB7D0FA60E3}"/>
          </ac:spMkLst>
        </pc:spChg>
        <pc:spChg chg="mod">
          <ac:chgData name="Seyed Hamed" userId="220999c3-e6ef-4426-a304-d27831ca2f92" providerId="ADAL" clId="{121C0B15-9E1E-443F-BAD1-2D61C586516E}" dt="2025-01-08T21:21:42.688" v="384" actId="27803"/>
          <ac:spMkLst>
            <pc:docMk/>
            <pc:sldMk cId="1729123015" sldId="286"/>
            <ac:spMk id="256" creationId="{0FB5FA55-151A-B0F9-7352-BA4D464AD977}"/>
          </ac:spMkLst>
        </pc:spChg>
        <pc:spChg chg="mod">
          <ac:chgData name="Seyed Hamed" userId="220999c3-e6ef-4426-a304-d27831ca2f92" providerId="ADAL" clId="{121C0B15-9E1E-443F-BAD1-2D61C586516E}" dt="2025-01-08T21:21:42.688" v="384" actId="27803"/>
          <ac:spMkLst>
            <pc:docMk/>
            <pc:sldMk cId="1729123015" sldId="286"/>
            <ac:spMk id="257" creationId="{4C6C5BEB-11C7-6AB6-A792-40884CEAB61C}"/>
          </ac:spMkLst>
        </pc:spChg>
        <pc:spChg chg="mod">
          <ac:chgData name="Seyed Hamed" userId="220999c3-e6ef-4426-a304-d27831ca2f92" providerId="ADAL" clId="{121C0B15-9E1E-443F-BAD1-2D61C586516E}" dt="2025-01-08T21:21:42.688" v="384" actId="27803"/>
          <ac:spMkLst>
            <pc:docMk/>
            <pc:sldMk cId="1729123015" sldId="286"/>
            <ac:spMk id="258" creationId="{3AD7D014-2D18-9CE1-301B-74A8B955839E}"/>
          </ac:spMkLst>
        </pc:spChg>
        <pc:spChg chg="mod">
          <ac:chgData name="Seyed Hamed" userId="220999c3-e6ef-4426-a304-d27831ca2f92" providerId="ADAL" clId="{121C0B15-9E1E-443F-BAD1-2D61C586516E}" dt="2025-01-08T21:21:42.688" v="384" actId="27803"/>
          <ac:spMkLst>
            <pc:docMk/>
            <pc:sldMk cId="1729123015" sldId="286"/>
            <ac:spMk id="259" creationId="{FC16FD33-717F-62FE-AE34-AE78A06BB135}"/>
          </ac:spMkLst>
        </pc:spChg>
        <pc:spChg chg="mod">
          <ac:chgData name="Seyed Hamed" userId="220999c3-e6ef-4426-a304-d27831ca2f92" providerId="ADAL" clId="{121C0B15-9E1E-443F-BAD1-2D61C586516E}" dt="2025-01-08T21:21:42.688" v="384" actId="27803"/>
          <ac:spMkLst>
            <pc:docMk/>
            <pc:sldMk cId="1729123015" sldId="286"/>
            <ac:spMk id="260" creationId="{BE74CCE6-2E40-C940-C957-F1CCAE0D6E49}"/>
          </ac:spMkLst>
        </pc:spChg>
        <pc:spChg chg="mod">
          <ac:chgData name="Seyed Hamed" userId="220999c3-e6ef-4426-a304-d27831ca2f92" providerId="ADAL" clId="{121C0B15-9E1E-443F-BAD1-2D61C586516E}" dt="2025-01-08T21:21:42.688" v="384" actId="27803"/>
          <ac:spMkLst>
            <pc:docMk/>
            <pc:sldMk cId="1729123015" sldId="286"/>
            <ac:spMk id="262" creationId="{584CE6CB-D65F-CFCA-A9F1-A96F3ABE5BF1}"/>
          </ac:spMkLst>
        </pc:spChg>
        <pc:spChg chg="mod">
          <ac:chgData name="Seyed Hamed" userId="220999c3-e6ef-4426-a304-d27831ca2f92" providerId="ADAL" clId="{121C0B15-9E1E-443F-BAD1-2D61C586516E}" dt="2025-01-08T21:21:42.688" v="384" actId="27803"/>
          <ac:spMkLst>
            <pc:docMk/>
            <pc:sldMk cId="1729123015" sldId="286"/>
            <ac:spMk id="263" creationId="{B59DF451-EF59-B56C-8791-09232694F9C4}"/>
          </ac:spMkLst>
        </pc:spChg>
        <pc:spChg chg="mod">
          <ac:chgData name="Seyed Hamed" userId="220999c3-e6ef-4426-a304-d27831ca2f92" providerId="ADAL" clId="{121C0B15-9E1E-443F-BAD1-2D61C586516E}" dt="2025-01-08T21:21:42.688" v="384" actId="27803"/>
          <ac:spMkLst>
            <pc:docMk/>
            <pc:sldMk cId="1729123015" sldId="286"/>
            <ac:spMk id="264" creationId="{8EF7C47B-2D30-8ED3-52A0-24A51A5E5880}"/>
          </ac:spMkLst>
        </pc:spChg>
        <pc:spChg chg="mod">
          <ac:chgData name="Seyed Hamed" userId="220999c3-e6ef-4426-a304-d27831ca2f92" providerId="ADAL" clId="{121C0B15-9E1E-443F-BAD1-2D61C586516E}" dt="2025-01-08T21:21:42.688" v="384" actId="27803"/>
          <ac:spMkLst>
            <pc:docMk/>
            <pc:sldMk cId="1729123015" sldId="286"/>
            <ac:spMk id="265" creationId="{0EFAF140-99B1-0A14-85BA-D2678E56D8F7}"/>
          </ac:spMkLst>
        </pc:spChg>
        <pc:spChg chg="mod">
          <ac:chgData name="Seyed Hamed" userId="220999c3-e6ef-4426-a304-d27831ca2f92" providerId="ADAL" clId="{121C0B15-9E1E-443F-BAD1-2D61C586516E}" dt="2025-01-08T21:21:42.688" v="384" actId="27803"/>
          <ac:spMkLst>
            <pc:docMk/>
            <pc:sldMk cId="1729123015" sldId="286"/>
            <ac:spMk id="266" creationId="{CD17A2E5-5A3A-06C6-A7B9-4CC8B01609BE}"/>
          </ac:spMkLst>
        </pc:spChg>
        <pc:spChg chg="mod">
          <ac:chgData name="Seyed Hamed" userId="220999c3-e6ef-4426-a304-d27831ca2f92" providerId="ADAL" clId="{121C0B15-9E1E-443F-BAD1-2D61C586516E}" dt="2025-01-08T21:21:42.688" v="384" actId="27803"/>
          <ac:spMkLst>
            <pc:docMk/>
            <pc:sldMk cId="1729123015" sldId="286"/>
            <ac:spMk id="268" creationId="{8C3B57B4-E70F-FF09-3914-3D07228AA2A7}"/>
          </ac:spMkLst>
        </pc:spChg>
        <pc:spChg chg="mod">
          <ac:chgData name="Seyed Hamed" userId="220999c3-e6ef-4426-a304-d27831ca2f92" providerId="ADAL" clId="{121C0B15-9E1E-443F-BAD1-2D61C586516E}" dt="2025-01-08T21:21:42.688" v="384" actId="27803"/>
          <ac:spMkLst>
            <pc:docMk/>
            <pc:sldMk cId="1729123015" sldId="286"/>
            <ac:spMk id="269" creationId="{ED997D75-CC7A-1C20-0BBC-9BA1FBB0623B}"/>
          </ac:spMkLst>
        </pc:spChg>
        <pc:spChg chg="mod">
          <ac:chgData name="Seyed Hamed" userId="220999c3-e6ef-4426-a304-d27831ca2f92" providerId="ADAL" clId="{121C0B15-9E1E-443F-BAD1-2D61C586516E}" dt="2025-01-08T21:21:42.688" v="384" actId="27803"/>
          <ac:spMkLst>
            <pc:docMk/>
            <pc:sldMk cId="1729123015" sldId="286"/>
            <ac:spMk id="270" creationId="{79A5B1F3-0770-41F5-C888-DEE9279B764E}"/>
          </ac:spMkLst>
        </pc:spChg>
        <pc:spChg chg="mod">
          <ac:chgData name="Seyed Hamed" userId="220999c3-e6ef-4426-a304-d27831ca2f92" providerId="ADAL" clId="{121C0B15-9E1E-443F-BAD1-2D61C586516E}" dt="2025-01-08T21:21:42.688" v="384" actId="27803"/>
          <ac:spMkLst>
            <pc:docMk/>
            <pc:sldMk cId="1729123015" sldId="286"/>
            <ac:spMk id="271" creationId="{8CC56509-F46B-8741-6E20-7696CBDED62E}"/>
          </ac:spMkLst>
        </pc:spChg>
        <pc:spChg chg="mod">
          <ac:chgData name="Seyed Hamed" userId="220999c3-e6ef-4426-a304-d27831ca2f92" providerId="ADAL" clId="{121C0B15-9E1E-443F-BAD1-2D61C586516E}" dt="2025-01-08T21:21:42.688" v="384" actId="27803"/>
          <ac:spMkLst>
            <pc:docMk/>
            <pc:sldMk cId="1729123015" sldId="286"/>
            <ac:spMk id="272" creationId="{5332AB36-174A-4F10-18AD-64CAFD8153E1}"/>
          </ac:spMkLst>
        </pc:spChg>
        <pc:spChg chg="mod">
          <ac:chgData name="Seyed Hamed" userId="220999c3-e6ef-4426-a304-d27831ca2f92" providerId="ADAL" clId="{121C0B15-9E1E-443F-BAD1-2D61C586516E}" dt="2025-01-08T21:21:42.688" v="384" actId="27803"/>
          <ac:spMkLst>
            <pc:docMk/>
            <pc:sldMk cId="1729123015" sldId="286"/>
            <ac:spMk id="273" creationId="{196D4404-12BD-02F6-1B95-CB533C0D0ECA}"/>
          </ac:spMkLst>
        </pc:spChg>
        <pc:spChg chg="mod">
          <ac:chgData name="Seyed Hamed" userId="220999c3-e6ef-4426-a304-d27831ca2f92" providerId="ADAL" clId="{121C0B15-9E1E-443F-BAD1-2D61C586516E}" dt="2025-01-08T21:21:42.688" v="384" actId="27803"/>
          <ac:spMkLst>
            <pc:docMk/>
            <pc:sldMk cId="1729123015" sldId="286"/>
            <ac:spMk id="274" creationId="{6835AF61-917D-D9BA-846E-21EF992AFF39}"/>
          </ac:spMkLst>
        </pc:spChg>
        <pc:spChg chg="mod">
          <ac:chgData name="Seyed Hamed" userId="220999c3-e6ef-4426-a304-d27831ca2f92" providerId="ADAL" clId="{121C0B15-9E1E-443F-BAD1-2D61C586516E}" dt="2025-01-08T21:21:42.688" v="384" actId="27803"/>
          <ac:spMkLst>
            <pc:docMk/>
            <pc:sldMk cId="1729123015" sldId="286"/>
            <ac:spMk id="275" creationId="{6BE633BF-84F0-6832-FF3F-D56CDBE62A19}"/>
          </ac:spMkLst>
        </pc:spChg>
        <pc:spChg chg="mod">
          <ac:chgData name="Seyed Hamed" userId="220999c3-e6ef-4426-a304-d27831ca2f92" providerId="ADAL" clId="{121C0B15-9E1E-443F-BAD1-2D61C586516E}" dt="2025-01-08T21:21:42.688" v="384" actId="27803"/>
          <ac:spMkLst>
            <pc:docMk/>
            <pc:sldMk cId="1729123015" sldId="286"/>
            <ac:spMk id="276" creationId="{5F0F2F5B-A5E9-CD71-E2CC-B4D9A9200693}"/>
          </ac:spMkLst>
        </pc:spChg>
        <pc:spChg chg="mod">
          <ac:chgData name="Seyed Hamed" userId="220999c3-e6ef-4426-a304-d27831ca2f92" providerId="ADAL" clId="{121C0B15-9E1E-443F-BAD1-2D61C586516E}" dt="2025-01-08T21:21:42.688" v="384" actId="27803"/>
          <ac:spMkLst>
            <pc:docMk/>
            <pc:sldMk cId="1729123015" sldId="286"/>
            <ac:spMk id="278" creationId="{13D921EF-71C6-566A-6A06-72D4AE51640E}"/>
          </ac:spMkLst>
        </pc:spChg>
        <pc:spChg chg="mod">
          <ac:chgData name="Seyed Hamed" userId="220999c3-e6ef-4426-a304-d27831ca2f92" providerId="ADAL" clId="{121C0B15-9E1E-443F-BAD1-2D61C586516E}" dt="2025-01-08T21:21:42.688" v="384" actId="27803"/>
          <ac:spMkLst>
            <pc:docMk/>
            <pc:sldMk cId="1729123015" sldId="286"/>
            <ac:spMk id="279" creationId="{B77B1649-4530-2E9B-1C86-438254A04271}"/>
          </ac:spMkLst>
        </pc:spChg>
        <pc:spChg chg="mod">
          <ac:chgData name="Seyed Hamed" userId="220999c3-e6ef-4426-a304-d27831ca2f92" providerId="ADAL" clId="{121C0B15-9E1E-443F-BAD1-2D61C586516E}" dt="2025-01-08T21:21:42.688" v="384" actId="27803"/>
          <ac:spMkLst>
            <pc:docMk/>
            <pc:sldMk cId="1729123015" sldId="286"/>
            <ac:spMk id="280" creationId="{2A7CBB1F-8EDE-4425-F93B-DACF3DC2010F}"/>
          </ac:spMkLst>
        </pc:spChg>
        <pc:spChg chg="mod">
          <ac:chgData name="Seyed Hamed" userId="220999c3-e6ef-4426-a304-d27831ca2f92" providerId="ADAL" clId="{121C0B15-9E1E-443F-BAD1-2D61C586516E}" dt="2025-01-08T21:21:42.688" v="384" actId="27803"/>
          <ac:spMkLst>
            <pc:docMk/>
            <pc:sldMk cId="1729123015" sldId="286"/>
            <ac:spMk id="281" creationId="{D376B353-8BAE-9FCC-1D53-A4CD5BE01364}"/>
          </ac:spMkLst>
        </pc:spChg>
        <pc:spChg chg="mod">
          <ac:chgData name="Seyed Hamed" userId="220999c3-e6ef-4426-a304-d27831ca2f92" providerId="ADAL" clId="{121C0B15-9E1E-443F-BAD1-2D61C586516E}" dt="2025-01-08T21:21:42.688" v="384" actId="27803"/>
          <ac:spMkLst>
            <pc:docMk/>
            <pc:sldMk cId="1729123015" sldId="286"/>
            <ac:spMk id="282" creationId="{B554CC23-7B24-5929-D48E-EDC53B36C691}"/>
          </ac:spMkLst>
        </pc:spChg>
        <pc:spChg chg="mod">
          <ac:chgData name="Seyed Hamed" userId="220999c3-e6ef-4426-a304-d27831ca2f92" providerId="ADAL" clId="{121C0B15-9E1E-443F-BAD1-2D61C586516E}" dt="2025-01-08T21:21:42.688" v="384" actId="27803"/>
          <ac:spMkLst>
            <pc:docMk/>
            <pc:sldMk cId="1729123015" sldId="286"/>
            <ac:spMk id="283" creationId="{338FA4DA-0B41-4A7E-7263-7BD9E4DA8EB7}"/>
          </ac:spMkLst>
        </pc:spChg>
        <pc:spChg chg="mod">
          <ac:chgData name="Seyed Hamed" userId="220999c3-e6ef-4426-a304-d27831ca2f92" providerId="ADAL" clId="{121C0B15-9E1E-443F-BAD1-2D61C586516E}" dt="2025-01-08T21:21:42.688" v="384" actId="27803"/>
          <ac:spMkLst>
            <pc:docMk/>
            <pc:sldMk cId="1729123015" sldId="286"/>
            <ac:spMk id="284" creationId="{49EC7077-B7EA-803B-2BF5-BDBF0895DE4D}"/>
          </ac:spMkLst>
        </pc:spChg>
        <pc:spChg chg="mod">
          <ac:chgData name="Seyed Hamed" userId="220999c3-e6ef-4426-a304-d27831ca2f92" providerId="ADAL" clId="{121C0B15-9E1E-443F-BAD1-2D61C586516E}" dt="2025-01-08T21:21:42.688" v="384" actId="27803"/>
          <ac:spMkLst>
            <pc:docMk/>
            <pc:sldMk cId="1729123015" sldId="286"/>
            <ac:spMk id="285" creationId="{EB643830-D168-A4B9-DCBB-A9F3595ECCB6}"/>
          </ac:spMkLst>
        </pc:spChg>
        <pc:spChg chg="mod">
          <ac:chgData name="Seyed Hamed" userId="220999c3-e6ef-4426-a304-d27831ca2f92" providerId="ADAL" clId="{121C0B15-9E1E-443F-BAD1-2D61C586516E}" dt="2025-01-08T21:21:42.688" v="384" actId="27803"/>
          <ac:spMkLst>
            <pc:docMk/>
            <pc:sldMk cId="1729123015" sldId="286"/>
            <ac:spMk id="286" creationId="{71122503-2669-FA5F-1882-0F8CA416DC7A}"/>
          </ac:spMkLst>
        </pc:spChg>
        <pc:spChg chg="mod">
          <ac:chgData name="Seyed Hamed" userId="220999c3-e6ef-4426-a304-d27831ca2f92" providerId="ADAL" clId="{121C0B15-9E1E-443F-BAD1-2D61C586516E}" dt="2025-01-08T21:21:42.688" v="384" actId="27803"/>
          <ac:spMkLst>
            <pc:docMk/>
            <pc:sldMk cId="1729123015" sldId="286"/>
            <ac:spMk id="287" creationId="{4127E7A3-536B-A141-CB95-5E0E8EBD4FCD}"/>
          </ac:spMkLst>
        </pc:spChg>
        <pc:spChg chg="mod">
          <ac:chgData name="Seyed Hamed" userId="220999c3-e6ef-4426-a304-d27831ca2f92" providerId="ADAL" clId="{121C0B15-9E1E-443F-BAD1-2D61C586516E}" dt="2025-01-08T21:21:42.688" v="384" actId="27803"/>
          <ac:spMkLst>
            <pc:docMk/>
            <pc:sldMk cId="1729123015" sldId="286"/>
            <ac:spMk id="288" creationId="{C98E8634-9F4C-768B-1E48-D218B327A4C9}"/>
          </ac:spMkLst>
        </pc:spChg>
        <pc:spChg chg="mod">
          <ac:chgData name="Seyed Hamed" userId="220999c3-e6ef-4426-a304-d27831ca2f92" providerId="ADAL" clId="{121C0B15-9E1E-443F-BAD1-2D61C586516E}" dt="2025-01-08T21:21:42.688" v="384" actId="27803"/>
          <ac:spMkLst>
            <pc:docMk/>
            <pc:sldMk cId="1729123015" sldId="286"/>
            <ac:spMk id="289" creationId="{A9FF3494-74D0-53E8-89C4-6EBEBD6216C9}"/>
          </ac:spMkLst>
        </pc:spChg>
        <pc:spChg chg="mod">
          <ac:chgData name="Seyed Hamed" userId="220999c3-e6ef-4426-a304-d27831ca2f92" providerId="ADAL" clId="{121C0B15-9E1E-443F-BAD1-2D61C586516E}" dt="2025-01-08T21:21:42.688" v="384" actId="27803"/>
          <ac:spMkLst>
            <pc:docMk/>
            <pc:sldMk cId="1729123015" sldId="286"/>
            <ac:spMk id="290" creationId="{5F904DAA-77A8-4739-3F74-A227C1BE931B}"/>
          </ac:spMkLst>
        </pc:spChg>
        <pc:spChg chg="mod">
          <ac:chgData name="Seyed Hamed" userId="220999c3-e6ef-4426-a304-d27831ca2f92" providerId="ADAL" clId="{121C0B15-9E1E-443F-BAD1-2D61C586516E}" dt="2025-01-08T21:21:42.688" v="384" actId="27803"/>
          <ac:spMkLst>
            <pc:docMk/>
            <pc:sldMk cId="1729123015" sldId="286"/>
            <ac:spMk id="291" creationId="{61F4CE89-68D5-F71D-91E3-DC5317A691D8}"/>
          </ac:spMkLst>
        </pc:spChg>
        <pc:spChg chg="mod">
          <ac:chgData name="Seyed Hamed" userId="220999c3-e6ef-4426-a304-d27831ca2f92" providerId="ADAL" clId="{121C0B15-9E1E-443F-BAD1-2D61C586516E}" dt="2025-01-08T21:21:42.688" v="384" actId="27803"/>
          <ac:spMkLst>
            <pc:docMk/>
            <pc:sldMk cId="1729123015" sldId="286"/>
            <ac:spMk id="292" creationId="{4A9F1A91-574B-4F80-9DAB-552CEEA0B6A9}"/>
          </ac:spMkLst>
        </pc:spChg>
        <pc:spChg chg="mod">
          <ac:chgData name="Seyed Hamed" userId="220999c3-e6ef-4426-a304-d27831ca2f92" providerId="ADAL" clId="{121C0B15-9E1E-443F-BAD1-2D61C586516E}" dt="2025-01-08T21:21:42.688" v="384" actId="27803"/>
          <ac:spMkLst>
            <pc:docMk/>
            <pc:sldMk cId="1729123015" sldId="286"/>
            <ac:spMk id="293" creationId="{FD17A632-0A20-F98F-5E1C-5636599CCE5B}"/>
          </ac:spMkLst>
        </pc:spChg>
        <pc:spChg chg="mod">
          <ac:chgData name="Seyed Hamed" userId="220999c3-e6ef-4426-a304-d27831ca2f92" providerId="ADAL" clId="{121C0B15-9E1E-443F-BAD1-2D61C586516E}" dt="2025-01-08T21:21:42.688" v="384" actId="27803"/>
          <ac:spMkLst>
            <pc:docMk/>
            <pc:sldMk cId="1729123015" sldId="286"/>
            <ac:spMk id="294" creationId="{6533808C-287F-ACEB-A459-B7545AD5FDB2}"/>
          </ac:spMkLst>
        </pc:spChg>
        <pc:spChg chg="mod">
          <ac:chgData name="Seyed Hamed" userId="220999c3-e6ef-4426-a304-d27831ca2f92" providerId="ADAL" clId="{121C0B15-9E1E-443F-BAD1-2D61C586516E}" dt="2025-01-08T21:21:42.688" v="384" actId="27803"/>
          <ac:spMkLst>
            <pc:docMk/>
            <pc:sldMk cId="1729123015" sldId="286"/>
            <ac:spMk id="295" creationId="{DD3E53B5-D1AF-E727-F2BA-9BD75536453D}"/>
          </ac:spMkLst>
        </pc:spChg>
        <pc:spChg chg="mod">
          <ac:chgData name="Seyed Hamed" userId="220999c3-e6ef-4426-a304-d27831ca2f92" providerId="ADAL" clId="{121C0B15-9E1E-443F-BAD1-2D61C586516E}" dt="2025-01-08T21:21:42.688" v="384" actId="27803"/>
          <ac:spMkLst>
            <pc:docMk/>
            <pc:sldMk cId="1729123015" sldId="286"/>
            <ac:spMk id="296" creationId="{ED83C2B8-23C5-1E6A-3810-24F68BF95FCC}"/>
          </ac:spMkLst>
        </pc:spChg>
        <pc:spChg chg="mod">
          <ac:chgData name="Seyed Hamed" userId="220999c3-e6ef-4426-a304-d27831ca2f92" providerId="ADAL" clId="{121C0B15-9E1E-443F-BAD1-2D61C586516E}" dt="2025-01-08T21:21:42.688" v="384" actId="27803"/>
          <ac:spMkLst>
            <pc:docMk/>
            <pc:sldMk cId="1729123015" sldId="286"/>
            <ac:spMk id="297" creationId="{CB818CAF-5EF7-F816-CBF5-719FA5C3E13F}"/>
          </ac:spMkLst>
        </pc:spChg>
        <pc:spChg chg="mod">
          <ac:chgData name="Seyed Hamed" userId="220999c3-e6ef-4426-a304-d27831ca2f92" providerId="ADAL" clId="{121C0B15-9E1E-443F-BAD1-2D61C586516E}" dt="2025-01-08T21:21:42.688" v="384" actId="27803"/>
          <ac:spMkLst>
            <pc:docMk/>
            <pc:sldMk cId="1729123015" sldId="286"/>
            <ac:spMk id="298" creationId="{79D049C4-9F0C-88A7-4552-A60987FBA689}"/>
          </ac:spMkLst>
        </pc:spChg>
        <pc:spChg chg="mod">
          <ac:chgData name="Seyed Hamed" userId="220999c3-e6ef-4426-a304-d27831ca2f92" providerId="ADAL" clId="{121C0B15-9E1E-443F-BAD1-2D61C586516E}" dt="2025-01-08T21:21:42.688" v="384" actId="27803"/>
          <ac:spMkLst>
            <pc:docMk/>
            <pc:sldMk cId="1729123015" sldId="286"/>
            <ac:spMk id="299" creationId="{D808B5E9-4E87-6CAB-0C89-F23B68C0E142}"/>
          </ac:spMkLst>
        </pc:spChg>
        <pc:spChg chg="mod">
          <ac:chgData name="Seyed Hamed" userId="220999c3-e6ef-4426-a304-d27831ca2f92" providerId="ADAL" clId="{121C0B15-9E1E-443F-BAD1-2D61C586516E}" dt="2025-01-08T21:21:42.688" v="384" actId="27803"/>
          <ac:spMkLst>
            <pc:docMk/>
            <pc:sldMk cId="1729123015" sldId="286"/>
            <ac:spMk id="300" creationId="{189E3F1B-4FB1-3288-0353-018B4610CB2A}"/>
          </ac:spMkLst>
        </pc:spChg>
        <pc:spChg chg="mod">
          <ac:chgData name="Seyed Hamed" userId="220999c3-e6ef-4426-a304-d27831ca2f92" providerId="ADAL" clId="{121C0B15-9E1E-443F-BAD1-2D61C586516E}" dt="2025-01-08T21:21:42.688" v="384" actId="27803"/>
          <ac:spMkLst>
            <pc:docMk/>
            <pc:sldMk cId="1729123015" sldId="286"/>
            <ac:spMk id="301" creationId="{712B7FDC-4117-85E3-8AD7-0FCA04001E62}"/>
          </ac:spMkLst>
        </pc:spChg>
        <pc:spChg chg="mod">
          <ac:chgData name="Seyed Hamed" userId="220999c3-e6ef-4426-a304-d27831ca2f92" providerId="ADAL" clId="{121C0B15-9E1E-443F-BAD1-2D61C586516E}" dt="2025-01-08T21:21:42.688" v="384" actId="27803"/>
          <ac:spMkLst>
            <pc:docMk/>
            <pc:sldMk cId="1729123015" sldId="286"/>
            <ac:spMk id="302" creationId="{B1B6F508-05CF-1A25-BCEA-4A585DB55CED}"/>
          </ac:spMkLst>
        </pc:spChg>
        <pc:spChg chg="mod">
          <ac:chgData name="Seyed Hamed" userId="220999c3-e6ef-4426-a304-d27831ca2f92" providerId="ADAL" clId="{121C0B15-9E1E-443F-BAD1-2D61C586516E}" dt="2025-01-08T21:21:42.688" v="384" actId="27803"/>
          <ac:spMkLst>
            <pc:docMk/>
            <pc:sldMk cId="1729123015" sldId="286"/>
            <ac:spMk id="303" creationId="{0BB1BB6E-014C-981A-78CA-5A566CE8081C}"/>
          </ac:spMkLst>
        </pc:spChg>
        <pc:spChg chg="mod">
          <ac:chgData name="Seyed Hamed" userId="220999c3-e6ef-4426-a304-d27831ca2f92" providerId="ADAL" clId="{121C0B15-9E1E-443F-BAD1-2D61C586516E}" dt="2025-01-08T21:21:42.688" v="384" actId="27803"/>
          <ac:spMkLst>
            <pc:docMk/>
            <pc:sldMk cId="1729123015" sldId="286"/>
            <ac:spMk id="304" creationId="{257C1323-BB1E-6216-E28B-E7228B2B3653}"/>
          </ac:spMkLst>
        </pc:spChg>
        <pc:spChg chg="mod">
          <ac:chgData name="Seyed Hamed" userId="220999c3-e6ef-4426-a304-d27831ca2f92" providerId="ADAL" clId="{121C0B15-9E1E-443F-BAD1-2D61C586516E}" dt="2025-01-08T21:21:42.688" v="384" actId="27803"/>
          <ac:spMkLst>
            <pc:docMk/>
            <pc:sldMk cId="1729123015" sldId="286"/>
            <ac:spMk id="305" creationId="{0B26F13C-0030-EAB0-F3E4-743D230245FC}"/>
          </ac:spMkLst>
        </pc:spChg>
        <pc:spChg chg="mod">
          <ac:chgData name="Seyed Hamed" userId="220999c3-e6ef-4426-a304-d27831ca2f92" providerId="ADAL" clId="{121C0B15-9E1E-443F-BAD1-2D61C586516E}" dt="2025-01-08T21:21:42.688" v="384" actId="27803"/>
          <ac:spMkLst>
            <pc:docMk/>
            <pc:sldMk cId="1729123015" sldId="286"/>
            <ac:spMk id="306" creationId="{1C552B04-A52E-5CF0-D7C4-8BBB7268BC99}"/>
          </ac:spMkLst>
        </pc:spChg>
        <pc:spChg chg="mod">
          <ac:chgData name="Seyed Hamed" userId="220999c3-e6ef-4426-a304-d27831ca2f92" providerId="ADAL" clId="{121C0B15-9E1E-443F-BAD1-2D61C586516E}" dt="2025-01-08T21:21:42.688" v="384" actId="27803"/>
          <ac:spMkLst>
            <pc:docMk/>
            <pc:sldMk cId="1729123015" sldId="286"/>
            <ac:spMk id="307" creationId="{9D3B3B92-5008-DF97-CDE5-009AD99E0F3D}"/>
          </ac:spMkLst>
        </pc:spChg>
        <pc:spChg chg="mod">
          <ac:chgData name="Seyed Hamed" userId="220999c3-e6ef-4426-a304-d27831ca2f92" providerId="ADAL" clId="{121C0B15-9E1E-443F-BAD1-2D61C586516E}" dt="2025-01-08T21:21:42.688" v="384" actId="27803"/>
          <ac:spMkLst>
            <pc:docMk/>
            <pc:sldMk cId="1729123015" sldId="286"/>
            <ac:spMk id="309" creationId="{ACCF7506-400B-6C36-76D7-98D2C798C0AB}"/>
          </ac:spMkLst>
        </pc:spChg>
        <pc:spChg chg="mod">
          <ac:chgData name="Seyed Hamed" userId="220999c3-e6ef-4426-a304-d27831ca2f92" providerId="ADAL" clId="{121C0B15-9E1E-443F-BAD1-2D61C586516E}" dt="2025-01-08T21:21:42.688" v="384" actId="27803"/>
          <ac:spMkLst>
            <pc:docMk/>
            <pc:sldMk cId="1729123015" sldId="286"/>
            <ac:spMk id="310" creationId="{AABB00DC-2D53-0FB3-9B30-1EAE9905C616}"/>
          </ac:spMkLst>
        </pc:spChg>
        <pc:spChg chg="mod">
          <ac:chgData name="Seyed Hamed" userId="220999c3-e6ef-4426-a304-d27831ca2f92" providerId="ADAL" clId="{121C0B15-9E1E-443F-BAD1-2D61C586516E}" dt="2025-01-08T21:21:42.688" v="384" actId="27803"/>
          <ac:spMkLst>
            <pc:docMk/>
            <pc:sldMk cId="1729123015" sldId="286"/>
            <ac:spMk id="311" creationId="{547CD25F-6A57-C04F-FFA7-70F0054398D2}"/>
          </ac:spMkLst>
        </pc:spChg>
        <pc:spChg chg="mod">
          <ac:chgData name="Seyed Hamed" userId="220999c3-e6ef-4426-a304-d27831ca2f92" providerId="ADAL" clId="{121C0B15-9E1E-443F-BAD1-2D61C586516E}" dt="2025-01-08T21:21:42.688" v="384" actId="27803"/>
          <ac:spMkLst>
            <pc:docMk/>
            <pc:sldMk cId="1729123015" sldId="286"/>
            <ac:spMk id="312" creationId="{BC4CD908-22C1-8898-82DB-018501963BC6}"/>
          </ac:spMkLst>
        </pc:spChg>
        <pc:spChg chg="mod">
          <ac:chgData name="Seyed Hamed" userId="220999c3-e6ef-4426-a304-d27831ca2f92" providerId="ADAL" clId="{121C0B15-9E1E-443F-BAD1-2D61C586516E}" dt="2025-01-08T21:21:42.688" v="384" actId="27803"/>
          <ac:spMkLst>
            <pc:docMk/>
            <pc:sldMk cId="1729123015" sldId="286"/>
            <ac:spMk id="313" creationId="{C9F382CC-73E2-64A5-03C1-280578C2A510}"/>
          </ac:spMkLst>
        </pc:spChg>
        <pc:spChg chg="mod">
          <ac:chgData name="Seyed Hamed" userId="220999c3-e6ef-4426-a304-d27831ca2f92" providerId="ADAL" clId="{121C0B15-9E1E-443F-BAD1-2D61C586516E}" dt="2025-01-08T21:21:42.688" v="384" actId="27803"/>
          <ac:spMkLst>
            <pc:docMk/>
            <pc:sldMk cId="1729123015" sldId="286"/>
            <ac:spMk id="314" creationId="{24B345C1-EE4C-1B08-2560-355E72917614}"/>
          </ac:spMkLst>
        </pc:spChg>
        <pc:spChg chg="mod">
          <ac:chgData name="Seyed Hamed" userId="220999c3-e6ef-4426-a304-d27831ca2f92" providerId="ADAL" clId="{121C0B15-9E1E-443F-BAD1-2D61C586516E}" dt="2025-01-08T21:21:42.688" v="384" actId="27803"/>
          <ac:spMkLst>
            <pc:docMk/>
            <pc:sldMk cId="1729123015" sldId="286"/>
            <ac:spMk id="315" creationId="{26321A49-0C15-3135-8A26-010A90AD822D}"/>
          </ac:spMkLst>
        </pc:spChg>
        <pc:spChg chg="mod">
          <ac:chgData name="Seyed Hamed" userId="220999c3-e6ef-4426-a304-d27831ca2f92" providerId="ADAL" clId="{121C0B15-9E1E-443F-BAD1-2D61C586516E}" dt="2025-01-08T21:21:42.688" v="384" actId="27803"/>
          <ac:spMkLst>
            <pc:docMk/>
            <pc:sldMk cId="1729123015" sldId="286"/>
            <ac:spMk id="317" creationId="{F2D29F59-C4B9-5649-6B92-DCCBDBCC455A}"/>
          </ac:spMkLst>
        </pc:spChg>
        <pc:spChg chg="mod">
          <ac:chgData name="Seyed Hamed" userId="220999c3-e6ef-4426-a304-d27831ca2f92" providerId="ADAL" clId="{121C0B15-9E1E-443F-BAD1-2D61C586516E}" dt="2025-01-08T21:21:42.688" v="384" actId="27803"/>
          <ac:spMkLst>
            <pc:docMk/>
            <pc:sldMk cId="1729123015" sldId="286"/>
            <ac:spMk id="318" creationId="{38683BDA-4163-B393-F713-9802DE7BAADC}"/>
          </ac:spMkLst>
        </pc:spChg>
        <pc:spChg chg="mod">
          <ac:chgData name="Seyed Hamed" userId="220999c3-e6ef-4426-a304-d27831ca2f92" providerId="ADAL" clId="{121C0B15-9E1E-443F-BAD1-2D61C586516E}" dt="2025-01-08T21:21:42.688" v="384" actId="27803"/>
          <ac:spMkLst>
            <pc:docMk/>
            <pc:sldMk cId="1729123015" sldId="286"/>
            <ac:spMk id="319" creationId="{F2B774C0-F2D4-D086-0799-C2C60CC96AFE}"/>
          </ac:spMkLst>
        </pc:spChg>
        <pc:spChg chg="mod">
          <ac:chgData name="Seyed Hamed" userId="220999c3-e6ef-4426-a304-d27831ca2f92" providerId="ADAL" clId="{121C0B15-9E1E-443F-BAD1-2D61C586516E}" dt="2025-01-08T21:21:42.688" v="384" actId="27803"/>
          <ac:spMkLst>
            <pc:docMk/>
            <pc:sldMk cId="1729123015" sldId="286"/>
            <ac:spMk id="320" creationId="{F99F5317-CDFE-7E11-AA0B-3FC7D0E5C62B}"/>
          </ac:spMkLst>
        </pc:spChg>
        <pc:spChg chg="mod">
          <ac:chgData name="Seyed Hamed" userId="220999c3-e6ef-4426-a304-d27831ca2f92" providerId="ADAL" clId="{121C0B15-9E1E-443F-BAD1-2D61C586516E}" dt="2025-01-08T21:21:42.688" v="384" actId="27803"/>
          <ac:spMkLst>
            <pc:docMk/>
            <pc:sldMk cId="1729123015" sldId="286"/>
            <ac:spMk id="322" creationId="{C09133E3-A7EF-8C67-8460-1A9541E80668}"/>
          </ac:spMkLst>
        </pc:spChg>
        <pc:spChg chg="mod">
          <ac:chgData name="Seyed Hamed" userId="220999c3-e6ef-4426-a304-d27831ca2f92" providerId="ADAL" clId="{121C0B15-9E1E-443F-BAD1-2D61C586516E}" dt="2025-01-08T21:21:42.688" v="384" actId="27803"/>
          <ac:spMkLst>
            <pc:docMk/>
            <pc:sldMk cId="1729123015" sldId="286"/>
            <ac:spMk id="323" creationId="{9C52D6E8-1948-8E60-F94B-96123CB50BFF}"/>
          </ac:spMkLst>
        </pc:spChg>
        <pc:spChg chg="mod">
          <ac:chgData name="Seyed Hamed" userId="220999c3-e6ef-4426-a304-d27831ca2f92" providerId="ADAL" clId="{121C0B15-9E1E-443F-BAD1-2D61C586516E}" dt="2025-01-08T21:21:42.688" v="384" actId="27803"/>
          <ac:spMkLst>
            <pc:docMk/>
            <pc:sldMk cId="1729123015" sldId="286"/>
            <ac:spMk id="324" creationId="{92919826-F608-2FFE-267D-30926847CF44}"/>
          </ac:spMkLst>
        </pc:spChg>
        <pc:spChg chg="mod">
          <ac:chgData name="Seyed Hamed" userId="220999c3-e6ef-4426-a304-d27831ca2f92" providerId="ADAL" clId="{121C0B15-9E1E-443F-BAD1-2D61C586516E}" dt="2025-01-08T21:21:42.688" v="384" actId="27803"/>
          <ac:spMkLst>
            <pc:docMk/>
            <pc:sldMk cId="1729123015" sldId="286"/>
            <ac:spMk id="325" creationId="{62E72EBD-18D4-F3EB-FAE5-6230CF69E506}"/>
          </ac:spMkLst>
        </pc:spChg>
        <pc:spChg chg="mod">
          <ac:chgData name="Seyed Hamed" userId="220999c3-e6ef-4426-a304-d27831ca2f92" providerId="ADAL" clId="{121C0B15-9E1E-443F-BAD1-2D61C586516E}" dt="2025-01-08T21:21:42.688" v="384" actId="27803"/>
          <ac:spMkLst>
            <pc:docMk/>
            <pc:sldMk cId="1729123015" sldId="286"/>
            <ac:spMk id="326" creationId="{D5F0E5F1-EA66-E4F8-EA3E-59659B6F0358}"/>
          </ac:spMkLst>
        </pc:spChg>
        <pc:spChg chg="mod">
          <ac:chgData name="Seyed Hamed" userId="220999c3-e6ef-4426-a304-d27831ca2f92" providerId="ADAL" clId="{121C0B15-9E1E-443F-BAD1-2D61C586516E}" dt="2025-01-08T21:21:42.688" v="384" actId="27803"/>
          <ac:spMkLst>
            <pc:docMk/>
            <pc:sldMk cId="1729123015" sldId="286"/>
            <ac:spMk id="327" creationId="{34AAD14D-4599-FDDB-3EB1-E4758315430A}"/>
          </ac:spMkLst>
        </pc:spChg>
        <pc:spChg chg="mod">
          <ac:chgData name="Seyed Hamed" userId="220999c3-e6ef-4426-a304-d27831ca2f92" providerId="ADAL" clId="{121C0B15-9E1E-443F-BAD1-2D61C586516E}" dt="2025-01-08T21:21:42.688" v="384" actId="27803"/>
          <ac:spMkLst>
            <pc:docMk/>
            <pc:sldMk cId="1729123015" sldId="286"/>
            <ac:spMk id="328" creationId="{0A9D0918-0816-51FE-6BAF-2F4D830E6BAF}"/>
          </ac:spMkLst>
        </pc:spChg>
        <pc:spChg chg="mod">
          <ac:chgData name="Seyed Hamed" userId="220999c3-e6ef-4426-a304-d27831ca2f92" providerId="ADAL" clId="{121C0B15-9E1E-443F-BAD1-2D61C586516E}" dt="2025-01-08T21:21:42.688" v="384" actId="27803"/>
          <ac:spMkLst>
            <pc:docMk/>
            <pc:sldMk cId="1729123015" sldId="286"/>
            <ac:spMk id="329" creationId="{F692B886-3CE9-0688-F32D-F31F44D9A593}"/>
          </ac:spMkLst>
        </pc:spChg>
        <pc:spChg chg="mod">
          <ac:chgData name="Seyed Hamed" userId="220999c3-e6ef-4426-a304-d27831ca2f92" providerId="ADAL" clId="{121C0B15-9E1E-443F-BAD1-2D61C586516E}" dt="2025-01-08T21:21:42.688" v="384" actId="27803"/>
          <ac:spMkLst>
            <pc:docMk/>
            <pc:sldMk cId="1729123015" sldId="286"/>
            <ac:spMk id="330" creationId="{236F09FA-00EA-4D06-AE3B-879860B2B0A3}"/>
          </ac:spMkLst>
        </pc:spChg>
        <pc:spChg chg="mod">
          <ac:chgData name="Seyed Hamed" userId="220999c3-e6ef-4426-a304-d27831ca2f92" providerId="ADAL" clId="{121C0B15-9E1E-443F-BAD1-2D61C586516E}" dt="2025-01-08T21:21:42.688" v="384" actId="27803"/>
          <ac:spMkLst>
            <pc:docMk/>
            <pc:sldMk cId="1729123015" sldId="286"/>
            <ac:spMk id="331" creationId="{3DEC92CC-BCED-6B65-B9CE-0772988D7E0A}"/>
          </ac:spMkLst>
        </pc:spChg>
        <pc:spChg chg="mod">
          <ac:chgData name="Seyed Hamed" userId="220999c3-e6ef-4426-a304-d27831ca2f92" providerId="ADAL" clId="{121C0B15-9E1E-443F-BAD1-2D61C586516E}" dt="2025-01-08T21:21:42.688" v="384" actId="27803"/>
          <ac:spMkLst>
            <pc:docMk/>
            <pc:sldMk cId="1729123015" sldId="286"/>
            <ac:spMk id="332" creationId="{1A30215C-13EA-A862-2965-A4EEB6C1209B}"/>
          </ac:spMkLst>
        </pc:spChg>
        <pc:spChg chg="mod">
          <ac:chgData name="Seyed Hamed" userId="220999c3-e6ef-4426-a304-d27831ca2f92" providerId="ADAL" clId="{121C0B15-9E1E-443F-BAD1-2D61C586516E}" dt="2025-01-08T21:21:42.688" v="384" actId="27803"/>
          <ac:spMkLst>
            <pc:docMk/>
            <pc:sldMk cId="1729123015" sldId="286"/>
            <ac:spMk id="333" creationId="{38CBE2EE-0B8F-BD2A-60BA-288507867460}"/>
          </ac:spMkLst>
        </pc:spChg>
        <pc:spChg chg="mod">
          <ac:chgData name="Seyed Hamed" userId="220999c3-e6ef-4426-a304-d27831ca2f92" providerId="ADAL" clId="{121C0B15-9E1E-443F-BAD1-2D61C586516E}" dt="2025-01-08T21:21:42.688" v="384" actId="27803"/>
          <ac:spMkLst>
            <pc:docMk/>
            <pc:sldMk cId="1729123015" sldId="286"/>
            <ac:spMk id="334" creationId="{E8741D4E-1EA5-94F4-ECEE-EDB9EF05BECF}"/>
          </ac:spMkLst>
        </pc:spChg>
        <pc:spChg chg="mod">
          <ac:chgData name="Seyed Hamed" userId="220999c3-e6ef-4426-a304-d27831ca2f92" providerId="ADAL" clId="{121C0B15-9E1E-443F-BAD1-2D61C586516E}" dt="2025-01-08T21:21:42.688" v="384" actId="27803"/>
          <ac:spMkLst>
            <pc:docMk/>
            <pc:sldMk cId="1729123015" sldId="286"/>
            <ac:spMk id="335" creationId="{95EDAF18-38B0-7CBC-09DA-94B01F896D87}"/>
          </ac:spMkLst>
        </pc:spChg>
        <pc:spChg chg="mod">
          <ac:chgData name="Seyed Hamed" userId="220999c3-e6ef-4426-a304-d27831ca2f92" providerId="ADAL" clId="{121C0B15-9E1E-443F-BAD1-2D61C586516E}" dt="2025-01-08T21:21:42.688" v="384" actId="27803"/>
          <ac:spMkLst>
            <pc:docMk/>
            <pc:sldMk cId="1729123015" sldId="286"/>
            <ac:spMk id="336" creationId="{6138A4B2-4BEE-93D1-1A97-6CB6D6F2F9A3}"/>
          </ac:spMkLst>
        </pc:spChg>
        <pc:spChg chg="mod">
          <ac:chgData name="Seyed Hamed" userId="220999c3-e6ef-4426-a304-d27831ca2f92" providerId="ADAL" clId="{121C0B15-9E1E-443F-BAD1-2D61C586516E}" dt="2025-01-08T21:21:42.688" v="384" actId="27803"/>
          <ac:spMkLst>
            <pc:docMk/>
            <pc:sldMk cId="1729123015" sldId="286"/>
            <ac:spMk id="337" creationId="{FBE3BC52-131C-A5A5-12E8-D797A8086466}"/>
          </ac:spMkLst>
        </pc:spChg>
        <pc:spChg chg="mod">
          <ac:chgData name="Seyed Hamed" userId="220999c3-e6ef-4426-a304-d27831ca2f92" providerId="ADAL" clId="{121C0B15-9E1E-443F-BAD1-2D61C586516E}" dt="2025-01-08T21:21:42.688" v="384" actId="27803"/>
          <ac:spMkLst>
            <pc:docMk/>
            <pc:sldMk cId="1729123015" sldId="286"/>
            <ac:spMk id="339" creationId="{AC0EE069-EDBF-D4C7-D911-E791C08F1751}"/>
          </ac:spMkLst>
        </pc:spChg>
        <pc:spChg chg="mod">
          <ac:chgData name="Seyed Hamed" userId="220999c3-e6ef-4426-a304-d27831ca2f92" providerId="ADAL" clId="{121C0B15-9E1E-443F-BAD1-2D61C586516E}" dt="2025-01-08T21:21:42.688" v="384" actId="27803"/>
          <ac:spMkLst>
            <pc:docMk/>
            <pc:sldMk cId="1729123015" sldId="286"/>
            <ac:spMk id="340" creationId="{532E94DF-26D7-0C41-0F37-4B55F4CD42E8}"/>
          </ac:spMkLst>
        </pc:spChg>
        <pc:spChg chg="mod">
          <ac:chgData name="Seyed Hamed" userId="220999c3-e6ef-4426-a304-d27831ca2f92" providerId="ADAL" clId="{121C0B15-9E1E-443F-BAD1-2D61C586516E}" dt="2025-01-08T21:21:42.688" v="384" actId="27803"/>
          <ac:spMkLst>
            <pc:docMk/>
            <pc:sldMk cId="1729123015" sldId="286"/>
            <ac:spMk id="341" creationId="{E85BA226-3357-28B4-DC55-3D22105CDF62}"/>
          </ac:spMkLst>
        </pc:spChg>
        <pc:spChg chg="mod">
          <ac:chgData name="Seyed Hamed" userId="220999c3-e6ef-4426-a304-d27831ca2f92" providerId="ADAL" clId="{121C0B15-9E1E-443F-BAD1-2D61C586516E}" dt="2025-01-08T21:21:42.688" v="384" actId="27803"/>
          <ac:spMkLst>
            <pc:docMk/>
            <pc:sldMk cId="1729123015" sldId="286"/>
            <ac:spMk id="342" creationId="{A01868CA-2FA7-4080-9564-49A50D52E1C1}"/>
          </ac:spMkLst>
        </pc:spChg>
        <pc:spChg chg="mod">
          <ac:chgData name="Seyed Hamed" userId="220999c3-e6ef-4426-a304-d27831ca2f92" providerId="ADAL" clId="{121C0B15-9E1E-443F-BAD1-2D61C586516E}" dt="2025-01-08T21:21:42.688" v="384" actId="27803"/>
          <ac:spMkLst>
            <pc:docMk/>
            <pc:sldMk cId="1729123015" sldId="286"/>
            <ac:spMk id="343" creationId="{A06367CA-6DE4-0ADA-A928-FFF609B560BA}"/>
          </ac:spMkLst>
        </pc:spChg>
        <pc:spChg chg="mod">
          <ac:chgData name="Seyed Hamed" userId="220999c3-e6ef-4426-a304-d27831ca2f92" providerId="ADAL" clId="{121C0B15-9E1E-443F-BAD1-2D61C586516E}" dt="2025-01-08T21:21:42.688" v="384" actId="27803"/>
          <ac:spMkLst>
            <pc:docMk/>
            <pc:sldMk cId="1729123015" sldId="286"/>
            <ac:spMk id="344" creationId="{BA387E33-1552-50DA-757A-0A00A1CDF374}"/>
          </ac:spMkLst>
        </pc:spChg>
        <pc:spChg chg="mod">
          <ac:chgData name="Seyed Hamed" userId="220999c3-e6ef-4426-a304-d27831ca2f92" providerId="ADAL" clId="{121C0B15-9E1E-443F-BAD1-2D61C586516E}" dt="2025-01-08T21:21:42.688" v="384" actId="27803"/>
          <ac:spMkLst>
            <pc:docMk/>
            <pc:sldMk cId="1729123015" sldId="286"/>
            <ac:spMk id="345" creationId="{02800264-A541-146F-F892-EED756F90457}"/>
          </ac:spMkLst>
        </pc:spChg>
        <pc:spChg chg="mod">
          <ac:chgData name="Seyed Hamed" userId="220999c3-e6ef-4426-a304-d27831ca2f92" providerId="ADAL" clId="{121C0B15-9E1E-443F-BAD1-2D61C586516E}" dt="2025-01-08T21:21:42.688" v="384" actId="27803"/>
          <ac:spMkLst>
            <pc:docMk/>
            <pc:sldMk cId="1729123015" sldId="286"/>
            <ac:spMk id="346" creationId="{BB9EC0AE-7DC6-E4B1-9605-F2C265439D2D}"/>
          </ac:spMkLst>
        </pc:spChg>
        <pc:spChg chg="mod">
          <ac:chgData name="Seyed Hamed" userId="220999c3-e6ef-4426-a304-d27831ca2f92" providerId="ADAL" clId="{121C0B15-9E1E-443F-BAD1-2D61C586516E}" dt="2025-01-08T21:21:42.688" v="384" actId="27803"/>
          <ac:spMkLst>
            <pc:docMk/>
            <pc:sldMk cId="1729123015" sldId="286"/>
            <ac:spMk id="347" creationId="{188BB6FD-B1F8-1039-EE30-0B3DAE37DE6A}"/>
          </ac:spMkLst>
        </pc:spChg>
        <pc:spChg chg="mod">
          <ac:chgData name="Seyed Hamed" userId="220999c3-e6ef-4426-a304-d27831ca2f92" providerId="ADAL" clId="{121C0B15-9E1E-443F-BAD1-2D61C586516E}" dt="2025-01-08T21:21:42.688" v="384" actId="27803"/>
          <ac:spMkLst>
            <pc:docMk/>
            <pc:sldMk cId="1729123015" sldId="286"/>
            <ac:spMk id="348" creationId="{C43514BD-6E16-29EE-5E41-BAF924C16CB2}"/>
          </ac:spMkLst>
        </pc:spChg>
        <pc:spChg chg="mod">
          <ac:chgData name="Seyed Hamed" userId="220999c3-e6ef-4426-a304-d27831ca2f92" providerId="ADAL" clId="{121C0B15-9E1E-443F-BAD1-2D61C586516E}" dt="2025-01-08T21:21:42.688" v="384" actId="27803"/>
          <ac:spMkLst>
            <pc:docMk/>
            <pc:sldMk cId="1729123015" sldId="286"/>
            <ac:spMk id="349" creationId="{0D80DA63-FC78-1B82-11F5-762D8E23E1A7}"/>
          </ac:spMkLst>
        </pc:spChg>
        <pc:spChg chg="mod">
          <ac:chgData name="Seyed Hamed" userId="220999c3-e6ef-4426-a304-d27831ca2f92" providerId="ADAL" clId="{121C0B15-9E1E-443F-BAD1-2D61C586516E}" dt="2025-01-08T21:21:42.688" v="384" actId="27803"/>
          <ac:spMkLst>
            <pc:docMk/>
            <pc:sldMk cId="1729123015" sldId="286"/>
            <ac:spMk id="350" creationId="{39CD5D92-9CEA-4E2B-0C8F-E7AB4227C0C2}"/>
          </ac:spMkLst>
        </pc:spChg>
        <pc:spChg chg="mod">
          <ac:chgData name="Seyed Hamed" userId="220999c3-e6ef-4426-a304-d27831ca2f92" providerId="ADAL" clId="{121C0B15-9E1E-443F-BAD1-2D61C586516E}" dt="2025-01-08T21:21:42.688" v="384" actId="27803"/>
          <ac:spMkLst>
            <pc:docMk/>
            <pc:sldMk cId="1729123015" sldId="286"/>
            <ac:spMk id="351" creationId="{82D3E2C4-5E2D-BF63-448C-9A64ADA06FAC}"/>
          </ac:spMkLst>
        </pc:spChg>
        <pc:spChg chg="mod">
          <ac:chgData name="Seyed Hamed" userId="220999c3-e6ef-4426-a304-d27831ca2f92" providerId="ADAL" clId="{121C0B15-9E1E-443F-BAD1-2D61C586516E}" dt="2025-01-08T21:21:42.688" v="384" actId="27803"/>
          <ac:spMkLst>
            <pc:docMk/>
            <pc:sldMk cId="1729123015" sldId="286"/>
            <ac:spMk id="352" creationId="{DB0D0382-19B1-24F4-5D33-BB6BE58CC4B1}"/>
          </ac:spMkLst>
        </pc:spChg>
        <pc:spChg chg="mod">
          <ac:chgData name="Seyed Hamed" userId="220999c3-e6ef-4426-a304-d27831ca2f92" providerId="ADAL" clId="{121C0B15-9E1E-443F-BAD1-2D61C586516E}" dt="2025-01-08T21:21:42.688" v="384" actId="27803"/>
          <ac:spMkLst>
            <pc:docMk/>
            <pc:sldMk cId="1729123015" sldId="286"/>
            <ac:spMk id="353" creationId="{6A7C6BA6-D43E-B89A-A180-75A972C57DEF}"/>
          </ac:spMkLst>
        </pc:spChg>
        <pc:spChg chg="mod">
          <ac:chgData name="Seyed Hamed" userId="220999c3-e6ef-4426-a304-d27831ca2f92" providerId="ADAL" clId="{121C0B15-9E1E-443F-BAD1-2D61C586516E}" dt="2025-01-08T21:21:42.688" v="384" actId="27803"/>
          <ac:spMkLst>
            <pc:docMk/>
            <pc:sldMk cId="1729123015" sldId="286"/>
            <ac:spMk id="354" creationId="{71611171-191F-E7A2-6364-5B74BB821673}"/>
          </ac:spMkLst>
        </pc:spChg>
        <pc:spChg chg="mod">
          <ac:chgData name="Seyed Hamed" userId="220999c3-e6ef-4426-a304-d27831ca2f92" providerId="ADAL" clId="{121C0B15-9E1E-443F-BAD1-2D61C586516E}" dt="2025-01-08T21:21:42.688" v="384" actId="27803"/>
          <ac:spMkLst>
            <pc:docMk/>
            <pc:sldMk cId="1729123015" sldId="286"/>
            <ac:spMk id="356" creationId="{8DD28ACA-2D4A-814F-C0CD-750C69A894EC}"/>
          </ac:spMkLst>
        </pc:spChg>
        <pc:spChg chg="mod">
          <ac:chgData name="Seyed Hamed" userId="220999c3-e6ef-4426-a304-d27831ca2f92" providerId="ADAL" clId="{121C0B15-9E1E-443F-BAD1-2D61C586516E}" dt="2025-01-08T21:21:42.688" v="384" actId="27803"/>
          <ac:spMkLst>
            <pc:docMk/>
            <pc:sldMk cId="1729123015" sldId="286"/>
            <ac:spMk id="357" creationId="{FFD59FCF-359A-7061-C20B-297C03529B83}"/>
          </ac:spMkLst>
        </pc:spChg>
        <pc:spChg chg="mod">
          <ac:chgData name="Seyed Hamed" userId="220999c3-e6ef-4426-a304-d27831ca2f92" providerId="ADAL" clId="{121C0B15-9E1E-443F-BAD1-2D61C586516E}" dt="2025-01-08T21:21:42.688" v="384" actId="27803"/>
          <ac:spMkLst>
            <pc:docMk/>
            <pc:sldMk cId="1729123015" sldId="286"/>
            <ac:spMk id="358" creationId="{CB2FA445-649A-2354-6772-406E17EC3864}"/>
          </ac:spMkLst>
        </pc:spChg>
        <pc:spChg chg="mod">
          <ac:chgData name="Seyed Hamed" userId="220999c3-e6ef-4426-a304-d27831ca2f92" providerId="ADAL" clId="{121C0B15-9E1E-443F-BAD1-2D61C586516E}" dt="2025-01-08T21:21:42.688" v="384" actId="27803"/>
          <ac:spMkLst>
            <pc:docMk/>
            <pc:sldMk cId="1729123015" sldId="286"/>
            <ac:spMk id="359" creationId="{72493E4D-FB1F-AC34-1876-990B8B988953}"/>
          </ac:spMkLst>
        </pc:spChg>
        <pc:spChg chg="mod">
          <ac:chgData name="Seyed Hamed" userId="220999c3-e6ef-4426-a304-d27831ca2f92" providerId="ADAL" clId="{121C0B15-9E1E-443F-BAD1-2D61C586516E}" dt="2025-01-08T21:21:42.688" v="384" actId="27803"/>
          <ac:spMkLst>
            <pc:docMk/>
            <pc:sldMk cId="1729123015" sldId="286"/>
            <ac:spMk id="360" creationId="{EBF3C9F4-32B0-4514-1461-E01D44A1BCDD}"/>
          </ac:spMkLst>
        </pc:spChg>
        <pc:spChg chg="mod">
          <ac:chgData name="Seyed Hamed" userId="220999c3-e6ef-4426-a304-d27831ca2f92" providerId="ADAL" clId="{121C0B15-9E1E-443F-BAD1-2D61C586516E}" dt="2025-01-08T21:21:42.688" v="384" actId="27803"/>
          <ac:spMkLst>
            <pc:docMk/>
            <pc:sldMk cId="1729123015" sldId="286"/>
            <ac:spMk id="361" creationId="{B1012C06-F9E9-85A3-0284-FAA4075BD41C}"/>
          </ac:spMkLst>
        </pc:spChg>
        <pc:spChg chg="mod">
          <ac:chgData name="Seyed Hamed" userId="220999c3-e6ef-4426-a304-d27831ca2f92" providerId="ADAL" clId="{121C0B15-9E1E-443F-BAD1-2D61C586516E}" dt="2025-01-08T21:21:42.688" v="384" actId="27803"/>
          <ac:spMkLst>
            <pc:docMk/>
            <pc:sldMk cId="1729123015" sldId="286"/>
            <ac:spMk id="362" creationId="{FCD9B2A8-A2DF-740E-7079-0722F97AA3D5}"/>
          </ac:spMkLst>
        </pc:spChg>
        <pc:spChg chg="mod">
          <ac:chgData name="Seyed Hamed" userId="220999c3-e6ef-4426-a304-d27831ca2f92" providerId="ADAL" clId="{121C0B15-9E1E-443F-BAD1-2D61C586516E}" dt="2025-01-08T21:21:42.688" v="384" actId="27803"/>
          <ac:spMkLst>
            <pc:docMk/>
            <pc:sldMk cId="1729123015" sldId="286"/>
            <ac:spMk id="363" creationId="{6EC951C5-BE3A-B518-800E-2F8D30DCFA28}"/>
          </ac:spMkLst>
        </pc:spChg>
        <pc:spChg chg="mod">
          <ac:chgData name="Seyed Hamed" userId="220999c3-e6ef-4426-a304-d27831ca2f92" providerId="ADAL" clId="{121C0B15-9E1E-443F-BAD1-2D61C586516E}" dt="2025-01-08T21:21:42.688" v="384" actId="27803"/>
          <ac:spMkLst>
            <pc:docMk/>
            <pc:sldMk cId="1729123015" sldId="286"/>
            <ac:spMk id="364" creationId="{68748A36-EAB7-F974-BDED-FB3695CF2772}"/>
          </ac:spMkLst>
        </pc:spChg>
        <pc:spChg chg="mod">
          <ac:chgData name="Seyed Hamed" userId="220999c3-e6ef-4426-a304-d27831ca2f92" providerId="ADAL" clId="{121C0B15-9E1E-443F-BAD1-2D61C586516E}" dt="2025-01-08T21:21:42.688" v="384" actId="27803"/>
          <ac:spMkLst>
            <pc:docMk/>
            <pc:sldMk cId="1729123015" sldId="286"/>
            <ac:spMk id="365" creationId="{40A3D66C-D6ED-DDA6-8A1B-BAE037C3B234}"/>
          </ac:spMkLst>
        </pc:spChg>
        <pc:spChg chg="mod">
          <ac:chgData name="Seyed Hamed" userId="220999c3-e6ef-4426-a304-d27831ca2f92" providerId="ADAL" clId="{121C0B15-9E1E-443F-BAD1-2D61C586516E}" dt="2025-01-08T21:21:42.688" v="384" actId="27803"/>
          <ac:spMkLst>
            <pc:docMk/>
            <pc:sldMk cId="1729123015" sldId="286"/>
            <ac:spMk id="366" creationId="{9BFB31FB-9E27-9163-0C24-D5AF9651CFA5}"/>
          </ac:spMkLst>
        </pc:spChg>
        <pc:spChg chg="mod">
          <ac:chgData name="Seyed Hamed" userId="220999c3-e6ef-4426-a304-d27831ca2f92" providerId="ADAL" clId="{121C0B15-9E1E-443F-BAD1-2D61C586516E}" dt="2025-01-08T21:21:42.688" v="384" actId="27803"/>
          <ac:spMkLst>
            <pc:docMk/>
            <pc:sldMk cId="1729123015" sldId="286"/>
            <ac:spMk id="367" creationId="{55B7CB5C-6684-EA9F-2FE9-5EF8C96CCF22}"/>
          </ac:spMkLst>
        </pc:spChg>
        <pc:spChg chg="mod">
          <ac:chgData name="Seyed Hamed" userId="220999c3-e6ef-4426-a304-d27831ca2f92" providerId="ADAL" clId="{121C0B15-9E1E-443F-BAD1-2D61C586516E}" dt="2025-01-08T21:21:42.688" v="384" actId="27803"/>
          <ac:spMkLst>
            <pc:docMk/>
            <pc:sldMk cId="1729123015" sldId="286"/>
            <ac:spMk id="368" creationId="{34F63D52-36AF-4C29-0F4B-A658C7B5B60E}"/>
          </ac:spMkLst>
        </pc:spChg>
        <pc:spChg chg="mod">
          <ac:chgData name="Seyed Hamed" userId="220999c3-e6ef-4426-a304-d27831ca2f92" providerId="ADAL" clId="{121C0B15-9E1E-443F-BAD1-2D61C586516E}" dt="2025-01-08T21:21:42.688" v="384" actId="27803"/>
          <ac:spMkLst>
            <pc:docMk/>
            <pc:sldMk cId="1729123015" sldId="286"/>
            <ac:spMk id="369" creationId="{41290861-4225-5369-3A54-BC2EFEBCFAFC}"/>
          </ac:spMkLst>
        </pc:spChg>
        <pc:spChg chg="mod">
          <ac:chgData name="Seyed Hamed" userId="220999c3-e6ef-4426-a304-d27831ca2f92" providerId="ADAL" clId="{121C0B15-9E1E-443F-BAD1-2D61C586516E}" dt="2025-01-08T21:21:42.688" v="384" actId="27803"/>
          <ac:spMkLst>
            <pc:docMk/>
            <pc:sldMk cId="1729123015" sldId="286"/>
            <ac:spMk id="370" creationId="{9E88AC06-AE99-3735-5D5C-4BC8FAD1799A}"/>
          </ac:spMkLst>
        </pc:spChg>
        <pc:spChg chg="mod">
          <ac:chgData name="Seyed Hamed" userId="220999c3-e6ef-4426-a304-d27831ca2f92" providerId="ADAL" clId="{121C0B15-9E1E-443F-BAD1-2D61C586516E}" dt="2025-01-08T21:21:42.688" v="384" actId="27803"/>
          <ac:spMkLst>
            <pc:docMk/>
            <pc:sldMk cId="1729123015" sldId="286"/>
            <ac:spMk id="371" creationId="{8FD93088-A9CB-FC88-47CB-AB65B74FB58B}"/>
          </ac:spMkLst>
        </pc:spChg>
        <pc:spChg chg="mod">
          <ac:chgData name="Seyed Hamed" userId="220999c3-e6ef-4426-a304-d27831ca2f92" providerId="ADAL" clId="{121C0B15-9E1E-443F-BAD1-2D61C586516E}" dt="2025-01-08T21:21:42.688" v="384" actId="27803"/>
          <ac:spMkLst>
            <pc:docMk/>
            <pc:sldMk cId="1729123015" sldId="286"/>
            <ac:spMk id="373" creationId="{525B0F5B-4264-48CF-FC5C-5F90CDEB28DE}"/>
          </ac:spMkLst>
        </pc:spChg>
        <pc:spChg chg="mod">
          <ac:chgData name="Seyed Hamed" userId="220999c3-e6ef-4426-a304-d27831ca2f92" providerId="ADAL" clId="{121C0B15-9E1E-443F-BAD1-2D61C586516E}" dt="2025-01-08T21:21:42.688" v="384" actId="27803"/>
          <ac:spMkLst>
            <pc:docMk/>
            <pc:sldMk cId="1729123015" sldId="286"/>
            <ac:spMk id="374" creationId="{D782B169-F6D0-BB9D-5B56-0932180F7B15}"/>
          </ac:spMkLst>
        </pc:spChg>
        <pc:spChg chg="mod">
          <ac:chgData name="Seyed Hamed" userId="220999c3-e6ef-4426-a304-d27831ca2f92" providerId="ADAL" clId="{121C0B15-9E1E-443F-BAD1-2D61C586516E}" dt="2025-01-08T21:21:42.688" v="384" actId="27803"/>
          <ac:spMkLst>
            <pc:docMk/>
            <pc:sldMk cId="1729123015" sldId="286"/>
            <ac:spMk id="375" creationId="{15ABA80A-F439-D168-0BC3-D3DBC6E65B2A}"/>
          </ac:spMkLst>
        </pc:spChg>
        <pc:spChg chg="mod">
          <ac:chgData name="Seyed Hamed" userId="220999c3-e6ef-4426-a304-d27831ca2f92" providerId="ADAL" clId="{121C0B15-9E1E-443F-BAD1-2D61C586516E}" dt="2025-01-08T21:21:42.688" v="384" actId="27803"/>
          <ac:spMkLst>
            <pc:docMk/>
            <pc:sldMk cId="1729123015" sldId="286"/>
            <ac:spMk id="376" creationId="{A895BA98-943E-4752-5377-15250815C8F1}"/>
          </ac:spMkLst>
        </pc:spChg>
        <pc:spChg chg="mod">
          <ac:chgData name="Seyed Hamed" userId="220999c3-e6ef-4426-a304-d27831ca2f92" providerId="ADAL" clId="{121C0B15-9E1E-443F-BAD1-2D61C586516E}" dt="2025-01-08T21:21:42.688" v="384" actId="27803"/>
          <ac:spMkLst>
            <pc:docMk/>
            <pc:sldMk cId="1729123015" sldId="286"/>
            <ac:spMk id="377" creationId="{34A43E8C-5984-29E9-C0EF-7768964A7C86}"/>
          </ac:spMkLst>
        </pc:spChg>
        <pc:spChg chg="mod">
          <ac:chgData name="Seyed Hamed" userId="220999c3-e6ef-4426-a304-d27831ca2f92" providerId="ADAL" clId="{121C0B15-9E1E-443F-BAD1-2D61C586516E}" dt="2025-01-08T21:21:42.688" v="384" actId="27803"/>
          <ac:spMkLst>
            <pc:docMk/>
            <pc:sldMk cId="1729123015" sldId="286"/>
            <ac:spMk id="378" creationId="{EDA69A15-894E-8214-F688-53D4EA32A645}"/>
          </ac:spMkLst>
        </pc:spChg>
        <pc:spChg chg="mod">
          <ac:chgData name="Seyed Hamed" userId="220999c3-e6ef-4426-a304-d27831ca2f92" providerId="ADAL" clId="{121C0B15-9E1E-443F-BAD1-2D61C586516E}" dt="2025-01-08T21:21:42.688" v="384" actId="27803"/>
          <ac:spMkLst>
            <pc:docMk/>
            <pc:sldMk cId="1729123015" sldId="286"/>
            <ac:spMk id="379" creationId="{488A2761-4826-9FB1-BD07-29FAE5753393}"/>
          </ac:spMkLst>
        </pc:spChg>
        <pc:spChg chg="mod">
          <ac:chgData name="Seyed Hamed" userId="220999c3-e6ef-4426-a304-d27831ca2f92" providerId="ADAL" clId="{121C0B15-9E1E-443F-BAD1-2D61C586516E}" dt="2025-01-08T21:21:42.688" v="384" actId="27803"/>
          <ac:spMkLst>
            <pc:docMk/>
            <pc:sldMk cId="1729123015" sldId="286"/>
            <ac:spMk id="380" creationId="{8871788E-E445-0D7C-4479-776A9F7305B1}"/>
          </ac:spMkLst>
        </pc:spChg>
        <pc:spChg chg="mod">
          <ac:chgData name="Seyed Hamed" userId="220999c3-e6ef-4426-a304-d27831ca2f92" providerId="ADAL" clId="{121C0B15-9E1E-443F-BAD1-2D61C586516E}" dt="2025-01-08T21:21:42.688" v="384" actId="27803"/>
          <ac:spMkLst>
            <pc:docMk/>
            <pc:sldMk cId="1729123015" sldId="286"/>
            <ac:spMk id="381" creationId="{A50E9106-54D4-1C48-E8AD-F66A60E52855}"/>
          </ac:spMkLst>
        </pc:spChg>
        <pc:spChg chg="mod">
          <ac:chgData name="Seyed Hamed" userId="220999c3-e6ef-4426-a304-d27831ca2f92" providerId="ADAL" clId="{121C0B15-9E1E-443F-BAD1-2D61C586516E}" dt="2025-01-08T21:21:42.688" v="384" actId="27803"/>
          <ac:spMkLst>
            <pc:docMk/>
            <pc:sldMk cId="1729123015" sldId="286"/>
            <ac:spMk id="382" creationId="{EFABF3BA-7084-3AD0-D60F-F488C92A596E}"/>
          </ac:spMkLst>
        </pc:spChg>
        <pc:spChg chg="mod">
          <ac:chgData name="Seyed Hamed" userId="220999c3-e6ef-4426-a304-d27831ca2f92" providerId="ADAL" clId="{121C0B15-9E1E-443F-BAD1-2D61C586516E}" dt="2025-01-08T21:21:42.688" v="384" actId="27803"/>
          <ac:spMkLst>
            <pc:docMk/>
            <pc:sldMk cId="1729123015" sldId="286"/>
            <ac:spMk id="383" creationId="{B92D7C84-63C7-4BAA-2DB5-8DA5522A8763}"/>
          </ac:spMkLst>
        </pc:spChg>
        <pc:spChg chg="mod">
          <ac:chgData name="Seyed Hamed" userId="220999c3-e6ef-4426-a304-d27831ca2f92" providerId="ADAL" clId="{121C0B15-9E1E-443F-BAD1-2D61C586516E}" dt="2025-01-08T21:21:42.688" v="384" actId="27803"/>
          <ac:spMkLst>
            <pc:docMk/>
            <pc:sldMk cId="1729123015" sldId="286"/>
            <ac:spMk id="384" creationId="{2B2E159F-B892-BE9A-E3F7-CA960882335E}"/>
          </ac:spMkLst>
        </pc:spChg>
        <pc:spChg chg="mod">
          <ac:chgData name="Seyed Hamed" userId="220999c3-e6ef-4426-a304-d27831ca2f92" providerId="ADAL" clId="{121C0B15-9E1E-443F-BAD1-2D61C586516E}" dt="2025-01-08T21:21:42.688" v="384" actId="27803"/>
          <ac:spMkLst>
            <pc:docMk/>
            <pc:sldMk cId="1729123015" sldId="286"/>
            <ac:spMk id="385" creationId="{C761B5AA-FFA6-D393-DF40-9BD52DFDC295}"/>
          </ac:spMkLst>
        </pc:spChg>
        <pc:spChg chg="mod">
          <ac:chgData name="Seyed Hamed" userId="220999c3-e6ef-4426-a304-d27831ca2f92" providerId="ADAL" clId="{121C0B15-9E1E-443F-BAD1-2D61C586516E}" dt="2025-01-08T21:21:42.688" v="384" actId="27803"/>
          <ac:spMkLst>
            <pc:docMk/>
            <pc:sldMk cId="1729123015" sldId="286"/>
            <ac:spMk id="386" creationId="{FC945C06-BAAD-4391-9490-509D27CC8919}"/>
          </ac:spMkLst>
        </pc:spChg>
        <pc:spChg chg="mod">
          <ac:chgData name="Seyed Hamed" userId="220999c3-e6ef-4426-a304-d27831ca2f92" providerId="ADAL" clId="{121C0B15-9E1E-443F-BAD1-2D61C586516E}" dt="2025-01-08T21:21:42.688" v="384" actId="27803"/>
          <ac:spMkLst>
            <pc:docMk/>
            <pc:sldMk cId="1729123015" sldId="286"/>
            <ac:spMk id="387" creationId="{9CF8580E-3EBF-0C4A-5867-2F64640DDE37}"/>
          </ac:spMkLst>
        </pc:spChg>
        <pc:spChg chg="mod">
          <ac:chgData name="Seyed Hamed" userId="220999c3-e6ef-4426-a304-d27831ca2f92" providerId="ADAL" clId="{121C0B15-9E1E-443F-BAD1-2D61C586516E}" dt="2025-01-08T21:21:42.688" v="384" actId="27803"/>
          <ac:spMkLst>
            <pc:docMk/>
            <pc:sldMk cId="1729123015" sldId="286"/>
            <ac:spMk id="388" creationId="{FE0086A1-BDBB-12D4-A83E-A274A36361F8}"/>
          </ac:spMkLst>
        </pc:spChg>
        <pc:spChg chg="mod">
          <ac:chgData name="Seyed Hamed" userId="220999c3-e6ef-4426-a304-d27831ca2f92" providerId="ADAL" clId="{121C0B15-9E1E-443F-BAD1-2D61C586516E}" dt="2025-01-08T21:21:42.688" v="384" actId="27803"/>
          <ac:spMkLst>
            <pc:docMk/>
            <pc:sldMk cId="1729123015" sldId="286"/>
            <ac:spMk id="390" creationId="{4B3EF186-1F0E-360C-F3D7-D64885C8D2EE}"/>
          </ac:spMkLst>
        </pc:spChg>
        <pc:spChg chg="mod">
          <ac:chgData name="Seyed Hamed" userId="220999c3-e6ef-4426-a304-d27831ca2f92" providerId="ADAL" clId="{121C0B15-9E1E-443F-BAD1-2D61C586516E}" dt="2025-01-08T21:21:42.688" v="384" actId="27803"/>
          <ac:spMkLst>
            <pc:docMk/>
            <pc:sldMk cId="1729123015" sldId="286"/>
            <ac:spMk id="391" creationId="{693DA563-20AF-D376-4D09-5F658871FBC2}"/>
          </ac:spMkLst>
        </pc:spChg>
        <pc:spChg chg="mod">
          <ac:chgData name="Seyed Hamed" userId="220999c3-e6ef-4426-a304-d27831ca2f92" providerId="ADAL" clId="{121C0B15-9E1E-443F-BAD1-2D61C586516E}" dt="2025-01-08T21:21:42.688" v="384" actId="27803"/>
          <ac:spMkLst>
            <pc:docMk/>
            <pc:sldMk cId="1729123015" sldId="286"/>
            <ac:spMk id="392" creationId="{5393BFDD-5B60-DB8E-CD5C-AC0D699663DD}"/>
          </ac:spMkLst>
        </pc:spChg>
        <pc:spChg chg="mod">
          <ac:chgData name="Seyed Hamed" userId="220999c3-e6ef-4426-a304-d27831ca2f92" providerId="ADAL" clId="{121C0B15-9E1E-443F-BAD1-2D61C586516E}" dt="2025-01-08T21:21:42.688" v="384" actId="27803"/>
          <ac:spMkLst>
            <pc:docMk/>
            <pc:sldMk cId="1729123015" sldId="286"/>
            <ac:spMk id="393" creationId="{0055C82D-21EB-3A06-98AD-E628AC691700}"/>
          </ac:spMkLst>
        </pc:spChg>
        <pc:spChg chg="mod">
          <ac:chgData name="Seyed Hamed" userId="220999c3-e6ef-4426-a304-d27831ca2f92" providerId="ADAL" clId="{121C0B15-9E1E-443F-BAD1-2D61C586516E}" dt="2025-01-08T21:23:09.975" v="388" actId="27803"/>
          <ac:spMkLst>
            <pc:docMk/>
            <pc:sldMk cId="1729123015" sldId="286"/>
            <ac:spMk id="395" creationId="{C534FD8F-DEB8-B196-13BC-9AE7297EDB9B}"/>
          </ac:spMkLst>
        </pc:spChg>
        <pc:spChg chg="mod">
          <ac:chgData name="Seyed Hamed" userId="220999c3-e6ef-4426-a304-d27831ca2f92" providerId="ADAL" clId="{121C0B15-9E1E-443F-BAD1-2D61C586516E}" dt="2025-01-08T21:23:09.975" v="388" actId="27803"/>
          <ac:spMkLst>
            <pc:docMk/>
            <pc:sldMk cId="1729123015" sldId="286"/>
            <ac:spMk id="396" creationId="{D325AC15-1EEB-7C9C-6DCA-EDF9CBA3ACF6}"/>
          </ac:spMkLst>
        </pc:spChg>
        <pc:spChg chg="mod">
          <ac:chgData name="Seyed Hamed" userId="220999c3-e6ef-4426-a304-d27831ca2f92" providerId="ADAL" clId="{121C0B15-9E1E-443F-BAD1-2D61C586516E}" dt="2025-01-08T21:23:09.975" v="388" actId="27803"/>
          <ac:spMkLst>
            <pc:docMk/>
            <pc:sldMk cId="1729123015" sldId="286"/>
            <ac:spMk id="397" creationId="{39C6384E-88A9-CD03-27D9-4B16E3A54CDE}"/>
          </ac:spMkLst>
        </pc:spChg>
        <pc:spChg chg="mod">
          <ac:chgData name="Seyed Hamed" userId="220999c3-e6ef-4426-a304-d27831ca2f92" providerId="ADAL" clId="{121C0B15-9E1E-443F-BAD1-2D61C586516E}" dt="2025-01-08T21:23:09.975" v="388" actId="27803"/>
          <ac:spMkLst>
            <pc:docMk/>
            <pc:sldMk cId="1729123015" sldId="286"/>
            <ac:spMk id="398" creationId="{4F1F69F3-3D8E-EE5C-3B55-382F45E18B5A}"/>
          </ac:spMkLst>
        </pc:spChg>
        <pc:spChg chg="mod">
          <ac:chgData name="Seyed Hamed" userId="220999c3-e6ef-4426-a304-d27831ca2f92" providerId="ADAL" clId="{121C0B15-9E1E-443F-BAD1-2D61C586516E}" dt="2025-01-08T21:23:09.975" v="388" actId="27803"/>
          <ac:spMkLst>
            <pc:docMk/>
            <pc:sldMk cId="1729123015" sldId="286"/>
            <ac:spMk id="399" creationId="{CA17CB8B-7042-4DD7-D565-5B73DE968C90}"/>
          </ac:spMkLst>
        </pc:spChg>
        <pc:spChg chg="mod">
          <ac:chgData name="Seyed Hamed" userId="220999c3-e6ef-4426-a304-d27831ca2f92" providerId="ADAL" clId="{121C0B15-9E1E-443F-BAD1-2D61C586516E}" dt="2025-01-08T21:23:09.975" v="388" actId="27803"/>
          <ac:spMkLst>
            <pc:docMk/>
            <pc:sldMk cId="1729123015" sldId="286"/>
            <ac:spMk id="400" creationId="{EFE2345B-02FA-01C5-15F9-BBDECAAEA8B1}"/>
          </ac:spMkLst>
        </pc:spChg>
        <pc:spChg chg="mod">
          <ac:chgData name="Seyed Hamed" userId="220999c3-e6ef-4426-a304-d27831ca2f92" providerId="ADAL" clId="{121C0B15-9E1E-443F-BAD1-2D61C586516E}" dt="2025-01-08T21:23:09.975" v="388" actId="27803"/>
          <ac:spMkLst>
            <pc:docMk/>
            <pc:sldMk cId="1729123015" sldId="286"/>
            <ac:spMk id="401" creationId="{E7442ACE-8475-A9E0-27EF-796BE4C06031}"/>
          </ac:spMkLst>
        </pc:spChg>
        <pc:spChg chg="mod">
          <ac:chgData name="Seyed Hamed" userId="220999c3-e6ef-4426-a304-d27831ca2f92" providerId="ADAL" clId="{121C0B15-9E1E-443F-BAD1-2D61C586516E}" dt="2025-01-08T21:23:09.975" v="388" actId="27803"/>
          <ac:spMkLst>
            <pc:docMk/>
            <pc:sldMk cId="1729123015" sldId="286"/>
            <ac:spMk id="402" creationId="{CEA2F042-133A-C28C-1380-ACFB88E3ACAC}"/>
          </ac:spMkLst>
        </pc:spChg>
        <pc:spChg chg="mod">
          <ac:chgData name="Seyed Hamed" userId="220999c3-e6ef-4426-a304-d27831ca2f92" providerId="ADAL" clId="{121C0B15-9E1E-443F-BAD1-2D61C586516E}" dt="2025-01-08T21:23:09.975" v="388" actId="27803"/>
          <ac:spMkLst>
            <pc:docMk/>
            <pc:sldMk cId="1729123015" sldId="286"/>
            <ac:spMk id="404" creationId="{344BC647-1317-9646-5EDE-D6AD5C4E3053}"/>
          </ac:spMkLst>
        </pc:spChg>
        <pc:spChg chg="mod">
          <ac:chgData name="Seyed Hamed" userId="220999c3-e6ef-4426-a304-d27831ca2f92" providerId="ADAL" clId="{121C0B15-9E1E-443F-BAD1-2D61C586516E}" dt="2025-01-08T21:23:09.975" v="388" actId="27803"/>
          <ac:spMkLst>
            <pc:docMk/>
            <pc:sldMk cId="1729123015" sldId="286"/>
            <ac:spMk id="405" creationId="{8EA48A25-E4D6-14F9-D9BC-14FACB72050F}"/>
          </ac:spMkLst>
        </pc:spChg>
        <pc:spChg chg="mod">
          <ac:chgData name="Seyed Hamed" userId="220999c3-e6ef-4426-a304-d27831ca2f92" providerId="ADAL" clId="{121C0B15-9E1E-443F-BAD1-2D61C586516E}" dt="2025-01-08T21:23:09.975" v="388" actId="27803"/>
          <ac:spMkLst>
            <pc:docMk/>
            <pc:sldMk cId="1729123015" sldId="286"/>
            <ac:spMk id="406" creationId="{1061A08F-F29E-3751-9115-DDA36E8D6485}"/>
          </ac:spMkLst>
        </pc:spChg>
        <pc:spChg chg="mod">
          <ac:chgData name="Seyed Hamed" userId="220999c3-e6ef-4426-a304-d27831ca2f92" providerId="ADAL" clId="{121C0B15-9E1E-443F-BAD1-2D61C586516E}" dt="2025-01-08T21:23:09.975" v="388" actId="27803"/>
          <ac:spMkLst>
            <pc:docMk/>
            <pc:sldMk cId="1729123015" sldId="286"/>
            <ac:spMk id="407" creationId="{9DCF55A0-35E6-13EC-62F9-BD683FE3E41E}"/>
          </ac:spMkLst>
        </pc:spChg>
        <pc:spChg chg="mod">
          <ac:chgData name="Seyed Hamed" userId="220999c3-e6ef-4426-a304-d27831ca2f92" providerId="ADAL" clId="{121C0B15-9E1E-443F-BAD1-2D61C586516E}" dt="2025-01-08T21:23:09.975" v="388" actId="27803"/>
          <ac:spMkLst>
            <pc:docMk/>
            <pc:sldMk cId="1729123015" sldId="286"/>
            <ac:spMk id="408" creationId="{013C4FFC-05EE-4FCE-C60F-E5B47601C27D}"/>
          </ac:spMkLst>
        </pc:spChg>
        <pc:spChg chg="mod">
          <ac:chgData name="Seyed Hamed" userId="220999c3-e6ef-4426-a304-d27831ca2f92" providerId="ADAL" clId="{121C0B15-9E1E-443F-BAD1-2D61C586516E}" dt="2025-01-08T21:23:09.975" v="388" actId="27803"/>
          <ac:spMkLst>
            <pc:docMk/>
            <pc:sldMk cId="1729123015" sldId="286"/>
            <ac:spMk id="409" creationId="{5432A089-867D-410F-57E5-886E87A9906F}"/>
          </ac:spMkLst>
        </pc:spChg>
        <pc:spChg chg="mod">
          <ac:chgData name="Seyed Hamed" userId="220999c3-e6ef-4426-a304-d27831ca2f92" providerId="ADAL" clId="{121C0B15-9E1E-443F-BAD1-2D61C586516E}" dt="2025-01-08T21:23:09.975" v="388" actId="27803"/>
          <ac:spMkLst>
            <pc:docMk/>
            <pc:sldMk cId="1729123015" sldId="286"/>
            <ac:spMk id="410" creationId="{A2A1A9EF-5DF8-4F03-4A4B-25FAF7963E2D}"/>
          </ac:spMkLst>
        </pc:spChg>
        <pc:spChg chg="mod">
          <ac:chgData name="Seyed Hamed" userId="220999c3-e6ef-4426-a304-d27831ca2f92" providerId="ADAL" clId="{121C0B15-9E1E-443F-BAD1-2D61C586516E}" dt="2025-01-08T21:23:09.975" v="388" actId="27803"/>
          <ac:spMkLst>
            <pc:docMk/>
            <pc:sldMk cId="1729123015" sldId="286"/>
            <ac:spMk id="411" creationId="{3051386B-10D8-E841-14A6-2126525E27B8}"/>
          </ac:spMkLst>
        </pc:spChg>
        <pc:spChg chg="mod">
          <ac:chgData name="Seyed Hamed" userId="220999c3-e6ef-4426-a304-d27831ca2f92" providerId="ADAL" clId="{121C0B15-9E1E-443F-BAD1-2D61C586516E}" dt="2025-01-08T21:23:09.975" v="388" actId="27803"/>
          <ac:spMkLst>
            <pc:docMk/>
            <pc:sldMk cId="1729123015" sldId="286"/>
            <ac:spMk id="412" creationId="{9D8D9DFF-4CBF-F499-1255-823C41A2027D}"/>
          </ac:spMkLst>
        </pc:spChg>
        <pc:spChg chg="mod">
          <ac:chgData name="Seyed Hamed" userId="220999c3-e6ef-4426-a304-d27831ca2f92" providerId="ADAL" clId="{121C0B15-9E1E-443F-BAD1-2D61C586516E}" dt="2025-01-08T21:23:09.975" v="388" actId="27803"/>
          <ac:spMkLst>
            <pc:docMk/>
            <pc:sldMk cId="1729123015" sldId="286"/>
            <ac:spMk id="413" creationId="{29883FEF-344E-E398-83D6-1F82BF9D7EA7}"/>
          </ac:spMkLst>
        </pc:spChg>
        <pc:spChg chg="mod">
          <ac:chgData name="Seyed Hamed" userId="220999c3-e6ef-4426-a304-d27831ca2f92" providerId="ADAL" clId="{121C0B15-9E1E-443F-BAD1-2D61C586516E}" dt="2025-01-08T21:23:09.975" v="388" actId="27803"/>
          <ac:spMkLst>
            <pc:docMk/>
            <pc:sldMk cId="1729123015" sldId="286"/>
            <ac:spMk id="414" creationId="{96F4A9FF-E6D4-5173-A9C7-4DB2B930203B}"/>
          </ac:spMkLst>
        </pc:spChg>
        <pc:spChg chg="mod">
          <ac:chgData name="Seyed Hamed" userId="220999c3-e6ef-4426-a304-d27831ca2f92" providerId="ADAL" clId="{121C0B15-9E1E-443F-BAD1-2D61C586516E}" dt="2025-01-08T21:23:09.975" v="388" actId="27803"/>
          <ac:spMkLst>
            <pc:docMk/>
            <pc:sldMk cId="1729123015" sldId="286"/>
            <ac:spMk id="415" creationId="{CD33BCB8-6D57-B195-3BE2-33414D541CC2}"/>
          </ac:spMkLst>
        </pc:spChg>
        <pc:spChg chg="mod">
          <ac:chgData name="Seyed Hamed" userId="220999c3-e6ef-4426-a304-d27831ca2f92" providerId="ADAL" clId="{121C0B15-9E1E-443F-BAD1-2D61C586516E}" dt="2025-01-08T21:23:09.975" v="388" actId="27803"/>
          <ac:spMkLst>
            <pc:docMk/>
            <pc:sldMk cId="1729123015" sldId="286"/>
            <ac:spMk id="416" creationId="{1DB9C3AE-A270-21DD-6939-153BF9560BCC}"/>
          </ac:spMkLst>
        </pc:spChg>
        <pc:spChg chg="mod">
          <ac:chgData name="Seyed Hamed" userId="220999c3-e6ef-4426-a304-d27831ca2f92" providerId="ADAL" clId="{121C0B15-9E1E-443F-BAD1-2D61C586516E}" dt="2025-01-08T21:23:09.975" v="388" actId="27803"/>
          <ac:spMkLst>
            <pc:docMk/>
            <pc:sldMk cId="1729123015" sldId="286"/>
            <ac:spMk id="417" creationId="{E0878968-6C0F-1E0E-C1C2-120CB0B5E9A2}"/>
          </ac:spMkLst>
        </pc:spChg>
        <pc:spChg chg="mod">
          <ac:chgData name="Seyed Hamed" userId="220999c3-e6ef-4426-a304-d27831ca2f92" providerId="ADAL" clId="{121C0B15-9E1E-443F-BAD1-2D61C586516E}" dt="2025-01-08T21:23:09.975" v="388" actId="27803"/>
          <ac:spMkLst>
            <pc:docMk/>
            <pc:sldMk cId="1729123015" sldId="286"/>
            <ac:spMk id="418" creationId="{74F2145C-F76C-B8D8-9AF6-0CC01E2B7FF2}"/>
          </ac:spMkLst>
        </pc:spChg>
        <pc:spChg chg="mod">
          <ac:chgData name="Seyed Hamed" userId="220999c3-e6ef-4426-a304-d27831ca2f92" providerId="ADAL" clId="{121C0B15-9E1E-443F-BAD1-2D61C586516E}" dt="2025-01-08T21:23:09.975" v="388" actId="27803"/>
          <ac:spMkLst>
            <pc:docMk/>
            <pc:sldMk cId="1729123015" sldId="286"/>
            <ac:spMk id="419" creationId="{173E5AEA-1150-105F-48EC-0B974625D066}"/>
          </ac:spMkLst>
        </pc:spChg>
        <pc:spChg chg="mod">
          <ac:chgData name="Seyed Hamed" userId="220999c3-e6ef-4426-a304-d27831ca2f92" providerId="ADAL" clId="{121C0B15-9E1E-443F-BAD1-2D61C586516E}" dt="2025-01-08T21:23:09.975" v="388" actId="27803"/>
          <ac:spMkLst>
            <pc:docMk/>
            <pc:sldMk cId="1729123015" sldId="286"/>
            <ac:spMk id="420" creationId="{147C2E6C-9688-26E7-856E-CC2BDBBFDD70}"/>
          </ac:spMkLst>
        </pc:spChg>
        <pc:spChg chg="mod">
          <ac:chgData name="Seyed Hamed" userId="220999c3-e6ef-4426-a304-d27831ca2f92" providerId="ADAL" clId="{121C0B15-9E1E-443F-BAD1-2D61C586516E}" dt="2025-01-08T21:23:09.975" v="388" actId="27803"/>
          <ac:spMkLst>
            <pc:docMk/>
            <pc:sldMk cId="1729123015" sldId="286"/>
            <ac:spMk id="421" creationId="{EA3F359F-F279-C364-3B71-7F0AFC4A38E6}"/>
          </ac:spMkLst>
        </pc:spChg>
        <pc:spChg chg="mod">
          <ac:chgData name="Seyed Hamed" userId="220999c3-e6ef-4426-a304-d27831ca2f92" providerId="ADAL" clId="{121C0B15-9E1E-443F-BAD1-2D61C586516E}" dt="2025-01-08T21:23:09.975" v="388" actId="27803"/>
          <ac:spMkLst>
            <pc:docMk/>
            <pc:sldMk cId="1729123015" sldId="286"/>
            <ac:spMk id="422" creationId="{6728BFE6-ADD0-4050-26A2-FB2F04FD3822}"/>
          </ac:spMkLst>
        </pc:spChg>
        <pc:spChg chg="mod">
          <ac:chgData name="Seyed Hamed" userId="220999c3-e6ef-4426-a304-d27831ca2f92" providerId="ADAL" clId="{121C0B15-9E1E-443F-BAD1-2D61C586516E}" dt="2025-01-08T21:23:09.975" v="388" actId="27803"/>
          <ac:spMkLst>
            <pc:docMk/>
            <pc:sldMk cId="1729123015" sldId="286"/>
            <ac:spMk id="423" creationId="{196FD552-2925-38A3-3022-7210C2E986F7}"/>
          </ac:spMkLst>
        </pc:spChg>
        <pc:spChg chg="mod">
          <ac:chgData name="Seyed Hamed" userId="220999c3-e6ef-4426-a304-d27831ca2f92" providerId="ADAL" clId="{121C0B15-9E1E-443F-BAD1-2D61C586516E}" dt="2025-01-08T21:23:09.975" v="388" actId="27803"/>
          <ac:spMkLst>
            <pc:docMk/>
            <pc:sldMk cId="1729123015" sldId="286"/>
            <ac:spMk id="424" creationId="{33C281A1-55FA-1CD8-CAA4-D1AF2034965B}"/>
          </ac:spMkLst>
        </pc:spChg>
        <pc:spChg chg="mod">
          <ac:chgData name="Seyed Hamed" userId="220999c3-e6ef-4426-a304-d27831ca2f92" providerId="ADAL" clId="{121C0B15-9E1E-443F-BAD1-2D61C586516E}" dt="2025-01-08T21:23:09.975" v="388" actId="27803"/>
          <ac:spMkLst>
            <pc:docMk/>
            <pc:sldMk cId="1729123015" sldId="286"/>
            <ac:spMk id="425" creationId="{EAAD8EFE-A4A1-7C11-7D3C-73110B4B1CE7}"/>
          </ac:spMkLst>
        </pc:spChg>
        <pc:spChg chg="mod">
          <ac:chgData name="Seyed Hamed" userId="220999c3-e6ef-4426-a304-d27831ca2f92" providerId="ADAL" clId="{121C0B15-9E1E-443F-BAD1-2D61C586516E}" dt="2025-01-08T21:23:09.975" v="388" actId="27803"/>
          <ac:spMkLst>
            <pc:docMk/>
            <pc:sldMk cId="1729123015" sldId="286"/>
            <ac:spMk id="426" creationId="{F5C23680-81BE-1617-DF33-6CD27121806B}"/>
          </ac:spMkLst>
        </pc:spChg>
        <pc:spChg chg="mod">
          <ac:chgData name="Seyed Hamed" userId="220999c3-e6ef-4426-a304-d27831ca2f92" providerId="ADAL" clId="{121C0B15-9E1E-443F-BAD1-2D61C586516E}" dt="2025-01-08T21:23:09.975" v="388" actId="27803"/>
          <ac:spMkLst>
            <pc:docMk/>
            <pc:sldMk cId="1729123015" sldId="286"/>
            <ac:spMk id="427" creationId="{19E2FFDE-9585-B259-6F88-29C0FA52B8F9}"/>
          </ac:spMkLst>
        </pc:spChg>
        <pc:spChg chg="mod">
          <ac:chgData name="Seyed Hamed" userId="220999c3-e6ef-4426-a304-d27831ca2f92" providerId="ADAL" clId="{121C0B15-9E1E-443F-BAD1-2D61C586516E}" dt="2025-01-08T21:23:09.975" v="388" actId="27803"/>
          <ac:spMkLst>
            <pc:docMk/>
            <pc:sldMk cId="1729123015" sldId="286"/>
            <ac:spMk id="428" creationId="{42B95ABD-8C17-8F92-D400-97BD0473E653}"/>
          </ac:spMkLst>
        </pc:spChg>
        <pc:spChg chg="mod">
          <ac:chgData name="Seyed Hamed" userId="220999c3-e6ef-4426-a304-d27831ca2f92" providerId="ADAL" clId="{121C0B15-9E1E-443F-BAD1-2D61C586516E}" dt="2025-01-08T21:23:09.975" v="388" actId="27803"/>
          <ac:spMkLst>
            <pc:docMk/>
            <pc:sldMk cId="1729123015" sldId="286"/>
            <ac:spMk id="429" creationId="{617F1403-A27D-EB20-65C1-2E249A58802A}"/>
          </ac:spMkLst>
        </pc:spChg>
        <pc:spChg chg="mod">
          <ac:chgData name="Seyed Hamed" userId="220999c3-e6ef-4426-a304-d27831ca2f92" providerId="ADAL" clId="{121C0B15-9E1E-443F-BAD1-2D61C586516E}" dt="2025-01-08T21:23:09.975" v="388" actId="27803"/>
          <ac:spMkLst>
            <pc:docMk/>
            <pc:sldMk cId="1729123015" sldId="286"/>
            <ac:spMk id="430" creationId="{02198998-829A-2864-337D-E9F368C0C851}"/>
          </ac:spMkLst>
        </pc:spChg>
        <pc:spChg chg="mod">
          <ac:chgData name="Seyed Hamed" userId="220999c3-e6ef-4426-a304-d27831ca2f92" providerId="ADAL" clId="{121C0B15-9E1E-443F-BAD1-2D61C586516E}" dt="2025-01-08T21:23:09.975" v="388" actId="27803"/>
          <ac:spMkLst>
            <pc:docMk/>
            <pc:sldMk cId="1729123015" sldId="286"/>
            <ac:spMk id="431" creationId="{2FC16047-321F-DC09-979F-AD75F3F0CB6E}"/>
          </ac:spMkLst>
        </pc:spChg>
        <pc:spChg chg="mod">
          <ac:chgData name="Seyed Hamed" userId="220999c3-e6ef-4426-a304-d27831ca2f92" providerId="ADAL" clId="{121C0B15-9E1E-443F-BAD1-2D61C586516E}" dt="2025-01-08T21:23:09.975" v="388" actId="27803"/>
          <ac:spMkLst>
            <pc:docMk/>
            <pc:sldMk cId="1729123015" sldId="286"/>
            <ac:spMk id="432" creationId="{3BB049D4-BBC4-6C90-5905-BAB587B32FE5}"/>
          </ac:spMkLst>
        </pc:spChg>
        <pc:spChg chg="mod">
          <ac:chgData name="Seyed Hamed" userId="220999c3-e6ef-4426-a304-d27831ca2f92" providerId="ADAL" clId="{121C0B15-9E1E-443F-BAD1-2D61C586516E}" dt="2025-01-08T21:23:09.975" v="388" actId="27803"/>
          <ac:spMkLst>
            <pc:docMk/>
            <pc:sldMk cId="1729123015" sldId="286"/>
            <ac:spMk id="433" creationId="{D08B8750-E48D-1FA7-D19D-7E12E823D751}"/>
          </ac:spMkLst>
        </pc:spChg>
        <pc:spChg chg="mod">
          <ac:chgData name="Seyed Hamed" userId="220999c3-e6ef-4426-a304-d27831ca2f92" providerId="ADAL" clId="{121C0B15-9E1E-443F-BAD1-2D61C586516E}" dt="2025-01-08T21:23:09.975" v="388" actId="27803"/>
          <ac:spMkLst>
            <pc:docMk/>
            <pc:sldMk cId="1729123015" sldId="286"/>
            <ac:spMk id="435" creationId="{A928DD3B-5625-F796-97EF-F357B5840E85}"/>
          </ac:spMkLst>
        </pc:spChg>
        <pc:spChg chg="mod">
          <ac:chgData name="Seyed Hamed" userId="220999c3-e6ef-4426-a304-d27831ca2f92" providerId="ADAL" clId="{121C0B15-9E1E-443F-BAD1-2D61C586516E}" dt="2025-01-08T21:23:09.975" v="388" actId="27803"/>
          <ac:spMkLst>
            <pc:docMk/>
            <pc:sldMk cId="1729123015" sldId="286"/>
            <ac:spMk id="436" creationId="{18FD6065-581F-0526-1776-007459D17220}"/>
          </ac:spMkLst>
        </pc:spChg>
        <pc:spChg chg="mod">
          <ac:chgData name="Seyed Hamed" userId="220999c3-e6ef-4426-a304-d27831ca2f92" providerId="ADAL" clId="{121C0B15-9E1E-443F-BAD1-2D61C586516E}" dt="2025-01-08T21:23:09.975" v="388" actId="27803"/>
          <ac:spMkLst>
            <pc:docMk/>
            <pc:sldMk cId="1729123015" sldId="286"/>
            <ac:spMk id="437" creationId="{924CAF1C-FEE8-C1AF-E5BA-03413AEB1C63}"/>
          </ac:spMkLst>
        </pc:spChg>
        <pc:spChg chg="mod">
          <ac:chgData name="Seyed Hamed" userId="220999c3-e6ef-4426-a304-d27831ca2f92" providerId="ADAL" clId="{121C0B15-9E1E-443F-BAD1-2D61C586516E}" dt="2025-01-08T21:23:09.975" v="388" actId="27803"/>
          <ac:spMkLst>
            <pc:docMk/>
            <pc:sldMk cId="1729123015" sldId="286"/>
            <ac:spMk id="438" creationId="{E970CE41-6252-061D-7209-C32EE4511B41}"/>
          </ac:spMkLst>
        </pc:spChg>
        <pc:spChg chg="mod">
          <ac:chgData name="Seyed Hamed" userId="220999c3-e6ef-4426-a304-d27831ca2f92" providerId="ADAL" clId="{121C0B15-9E1E-443F-BAD1-2D61C586516E}" dt="2025-01-08T21:23:09.975" v="388" actId="27803"/>
          <ac:spMkLst>
            <pc:docMk/>
            <pc:sldMk cId="1729123015" sldId="286"/>
            <ac:spMk id="439" creationId="{DEEDBF7A-4F60-9B5A-855D-638BB180F2E4}"/>
          </ac:spMkLst>
        </pc:spChg>
        <pc:spChg chg="mod">
          <ac:chgData name="Seyed Hamed" userId="220999c3-e6ef-4426-a304-d27831ca2f92" providerId="ADAL" clId="{121C0B15-9E1E-443F-BAD1-2D61C586516E}" dt="2025-01-08T21:23:09.975" v="388" actId="27803"/>
          <ac:spMkLst>
            <pc:docMk/>
            <pc:sldMk cId="1729123015" sldId="286"/>
            <ac:spMk id="441" creationId="{EB48A387-B0CD-5533-B2D3-14BC4D5EAD3A}"/>
          </ac:spMkLst>
        </pc:spChg>
        <pc:spChg chg="mod">
          <ac:chgData name="Seyed Hamed" userId="220999c3-e6ef-4426-a304-d27831ca2f92" providerId="ADAL" clId="{121C0B15-9E1E-443F-BAD1-2D61C586516E}" dt="2025-01-08T21:23:09.975" v="388" actId="27803"/>
          <ac:spMkLst>
            <pc:docMk/>
            <pc:sldMk cId="1729123015" sldId="286"/>
            <ac:spMk id="442" creationId="{A77F9E5C-529A-E70B-3F38-9C257D6DEC5E}"/>
          </ac:spMkLst>
        </pc:spChg>
        <pc:spChg chg="mod">
          <ac:chgData name="Seyed Hamed" userId="220999c3-e6ef-4426-a304-d27831ca2f92" providerId="ADAL" clId="{121C0B15-9E1E-443F-BAD1-2D61C586516E}" dt="2025-01-08T21:23:09.975" v="388" actId="27803"/>
          <ac:spMkLst>
            <pc:docMk/>
            <pc:sldMk cId="1729123015" sldId="286"/>
            <ac:spMk id="443" creationId="{0EFAE1D5-8F57-234B-7E7B-27EDCA19B12A}"/>
          </ac:spMkLst>
        </pc:spChg>
        <pc:spChg chg="mod">
          <ac:chgData name="Seyed Hamed" userId="220999c3-e6ef-4426-a304-d27831ca2f92" providerId="ADAL" clId="{121C0B15-9E1E-443F-BAD1-2D61C586516E}" dt="2025-01-08T21:23:09.975" v="388" actId="27803"/>
          <ac:spMkLst>
            <pc:docMk/>
            <pc:sldMk cId="1729123015" sldId="286"/>
            <ac:spMk id="444" creationId="{06894610-6EC6-3D0F-AB0D-3583591B5799}"/>
          </ac:spMkLst>
        </pc:spChg>
        <pc:spChg chg="mod">
          <ac:chgData name="Seyed Hamed" userId="220999c3-e6ef-4426-a304-d27831ca2f92" providerId="ADAL" clId="{121C0B15-9E1E-443F-BAD1-2D61C586516E}" dt="2025-01-08T21:23:09.975" v="388" actId="27803"/>
          <ac:spMkLst>
            <pc:docMk/>
            <pc:sldMk cId="1729123015" sldId="286"/>
            <ac:spMk id="445" creationId="{5346DF75-9264-894F-EB97-851F85C63F6E}"/>
          </ac:spMkLst>
        </pc:spChg>
        <pc:spChg chg="mod">
          <ac:chgData name="Seyed Hamed" userId="220999c3-e6ef-4426-a304-d27831ca2f92" providerId="ADAL" clId="{121C0B15-9E1E-443F-BAD1-2D61C586516E}" dt="2025-01-08T21:23:09.975" v="388" actId="27803"/>
          <ac:spMkLst>
            <pc:docMk/>
            <pc:sldMk cId="1729123015" sldId="286"/>
            <ac:spMk id="447" creationId="{7BB7F14D-DDEA-518E-7EAA-B5E25AB592E5}"/>
          </ac:spMkLst>
        </pc:spChg>
        <pc:spChg chg="mod">
          <ac:chgData name="Seyed Hamed" userId="220999c3-e6ef-4426-a304-d27831ca2f92" providerId="ADAL" clId="{121C0B15-9E1E-443F-BAD1-2D61C586516E}" dt="2025-01-08T21:23:09.975" v="388" actId="27803"/>
          <ac:spMkLst>
            <pc:docMk/>
            <pc:sldMk cId="1729123015" sldId="286"/>
            <ac:spMk id="448" creationId="{D36893E0-ECDC-192A-224F-E14F572779BA}"/>
          </ac:spMkLst>
        </pc:spChg>
        <pc:spChg chg="mod">
          <ac:chgData name="Seyed Hamed" userId="220999c3-e6ef-4426-a304-d27831ca2f92" providerId="ADAL" clId="{121C0B15-9E1E-443F-BAD1-2D61C586516E}" dt="2025-01-08T21:23:09.975" v="388" actId="27803"/>
          <ac:spMkLst>
            <pc:docMk/>
            <pc:sldMk cId="1729123015" sldId="286"/>
            <ac:spMk id="449" creationId="{4BAC8A4C-823C-71C7-A335-9B9D3BB4C7BE}"/>
          </ac:spMkLst>
        </pc:spChg>
        <pc:spChg chg="mod">
          <ac:chgData name="Seyed Hamed" userId="220999c3-e6ef-4426-a304-d27831ca2f92" providerId="ADAL" clId="{121C0B15-9E1E-443F-BAD1-2D61C586516E}" dt="2025-01-08T21:23:09.975" v="388" actId="27803"/>
          <ac:spMkLst>
            <pc:docMk/>
            <pc:sldMk cId="1729123015" sldId="286"/>
            <ac:spMk id="450" creationId="{D988E402-AC1C-F812-BE3A-307C3624764F}"/>
          </ac:spMkLst>
        </pc:spChg>
        <pc:spChg chg="mod">
          <ac:chgData name="Seyed Hamed" userId="220999c3-e6ef-4426-a304-d27831ca2f92" providerId="ADAL" clId="{121C0B15-9E1E-443F-BAD1-2D61C586516E}" dt="2025-01-08T21:23:09.975" v="388" actId="27803"/>
          <ac:spMkLst>
            <pc:docMk/>
            <pc:sldMk cId="1729123015" sldId="286"/>
            <ac:spMk id="451" creationId="{B6126A8F-7CC9-2181-7443-648EAA1C13F2}"/>
          </ac:spMkLst>
        </pc:spChg>
        <pc:spChg chg="mod">
          <ac:chgData name="Seyed Hamed" userId="220999c3-e6ef-4426-a304-d27831ca2f92" providerId="ADAL" clId="{121C0B15-9E1E-443F-BAD1-2D61C586516E}" dt="2025-01-08T21:23:09.975" v="388" actId="27803"/>
          <ac:spMkLst>
            <pc:docMk/>
            <pc:sldMk cId="1729123015" sldId="286"/>
            <ac:spMk id="453" creationId="{0D56542B-1B8C-DFA0-2F07-CD5C6CBDE924}"/>
          </ac:spMkLst>
        </pc:spChg>
        <pc:spChg chg="mod">
          <ac:chgData name="Seyed Hamed" userId="220999c3-e6ef-4426-a304-d27831ca2f92" providerId="ADAL" clId="{121C0B15-9E1E-443F-BAD1-2D61C586516E}" dt="2025-01-08T21:23:09.975" v="388" actId="27803"/>
          <ac:spMkLst>
            <pc:docMk/>
            <pc:sldMk cId="1729123015" sldId="286"/>
            <ac:spMk id="454" creationId="{B7862927-E827-A697-2B2D-F07E024A068B}"/>
          </ac:spMkLst>
        </pc:spChg>
        <pc:spChg chg="mod">
          <ac:chgData name="Seyed Hamed" userId="220999c3-e6ef-4426-a304-d27831ca2f92" providerId="ADAL" clId="{121C0B15-9E1E-443F-BAD1-2D61C586516E}" dt="2025-01-08T21:23:09.975" v="388" actId="27803"/>
          <ac:spMkLst>
            <pc:docMk/>
            <pc:sldMk cId="1729123015" sldId="286"/>
            <ac:spMk id="455" creationId="{430AD9B8-9FB6-9C93-D249-8CB0A6E0FECB}"/>
          </ac:spMkLst>
        </pc:spChg>
        <pc:spChg chg="mod">
          <ac:chgData name="Seyed Hamed" userId="220999c3-e6ef-4426-a304-d27831ca2f92" providerId="ADAL" clId="{121C0B15-9E1E-443F-BAD1-2D61C586516E}" dt="2025-01-08T21:23:09.975" v="388" actId="27803"/>
          <ac:spMkLst>
            <pc:docMk/>
            <pc:sldMk cId="1729123015" sldId="286"/>
            <ac:spMk id="456" creationId="{D2C68A20-2547-6F93-6453-AB5C6FD35E21}"/>
          </ac:spMkLst>
        </pc:spChg>
        <pc:spChg chg="mod">
          <ac:chgData name="Seyed Hamed" userId="220999c3-e6ef-4426-a304-d27831ca2f92" providerId="ADAL" clId="{121C0B15-9E1E-443F-BAD1-2D61C586516E}" dt="2025-01-08T21:23:09.975" v="388" actId="27803"/>
          <ac:spMkLst>
            <pc:docMk/>
            <pc:sldMk cId="1729123015" sldId="286"/>
            <ac:spMk id="457" creationId="{AC7F9D90-470E-7AF4-8429-7B1DEA126E76}"/>
          </ac:spMkLst>
        </pc:spChg>
        <pc:spChg chg="mod">
          <ac:chgData name="Seyed Hamed" userId="220999c3-e6ef-4426-a304-d27831ca2f92" providerId="ADAL" clId="{121C0B15-9E1E-443F-BAD1-2D61C586516E}" dt="2025-01-08T21:23:09.975" v="388" actId="27803"/>
          <ac:spMkLst>
            <pc:docMk/>
            <pc:sldMk cId="1729123015" sldId="286"/>
            <ac:spMk id="458" creationId="{D9328566-0ECE-4F2A-16A6-7BFE9CB8CC3F}"/>
          </ac:spMkLst>
        </pc:spChg>
        <pc:spChg chg="mod">
          <ac:chgData name="Seyed Hamed" userId="220999c3-e6ef-4426-a304-d27831ca2f92" providerId="ADAL" clId="{121C0B15-9E1E-443F-BAD1-2D61C586516E}" dt="2025-01-08T21:23:09.975" v="388" actId="27803"/>
          <ac:spMkLst>
            <pc:docMk/>
            <pc:sldMk cId="1729123015" sldId="286"/>
            <ac:spMk id="459" creationId="{7DA809D4-FA26-6FF5-BC0E-A2C263487270}"/>
          </ac:spMkLst>
        </pc:spChg>
        <pc:spChg chg="mod">
          <ac:chgData name="Seyed Hamed" userId="220999c3-e6ef-4426-a304-d27831ca2f92" providerId="ADAL" clId="{121C0B15-9E1E-443F-BAD1-2D61C586516E}" dt="2025-01-08T21:23:09.975" v="388" actId="27803"/>
          <ac:spMkLst>
            <pc:docMk/>
            <pc:sldMk cId="1729123015" sldId="286"/>
            <ac:spMk id="460" creationId="{D5DB65A8-62B3-CD3A-02DF-AB9E8C1D7AED}"/>
          </ac:spMkLst>
        </pc:spChg>
        <pc:spChg chg="mod">
          <ac:chgData name="Seyed Hamed" userId="220999c3-e6ef-4426-a304-d27831ca2f92" providerId="ADAL" clId="{121C0B15-9E1E-443F-BAD1-2D61C586516E}" dt="2025-01-08T21:23:09.975" v="388" actId="27803"/>
          <ac:spMkLst>
            <pc:docMk/>
            <pc:sldMk cId="1729123015" sldId="286"/>
            <ac:spMk id="461" creationId="{08FA5161-4A1E-3546-C9A6-0ACA95FCCDA9}"/>
          </ac:spMkLst>
        </pc:spChg>
        <pc:spChg chg="mod">
          <ac:chgData name="Seyed Hamed" userId="220999c3-e6ef-4426-a304-d27831ca2f92" providerId="ADAL" clId="{121C0B15-9E1E-443F-BAD1-2D61C586516E}" dt="2025-01-08T21:23:09.975" v="388" actId="27803"/>
          <ac:spMkLst>
            <pc:docMk/>
            <pc:sldMk cId="1729123015" sldId="286"/>
            <ac:spMk id="462" creationId="{E58D3BE7-7F24-4FDF-9F3A-D08CBFA6BDAB}"/>
          </ac:spMkLst>
        </pc:spChg>
        <pc:spChg chg="mod">
          <ac:chgData name="Seyed Hamed" userId="220999c3-e6ef-4426-a304-d27831ca2f92" providerId="ADAL" clId="{121C0B15-9E1E-443F-BAD1-2D61C586516E}" dt="2025-01-08T21:23:09.975" v="388" actId="27803"/>
          <ac:spMkLst>
            <pc:docMk/>
            <pc:sldMk cId="1729123015" sldId="286"/>
            <ac:spMk id="464" creationId="{5FD2B9B0-21CD-C86B-1021-941F8171EAC9}"/>
          </ac:spMkLst>
        </pc:spChg>
        <pc:spChg chg="mod">
          <ac:chgData name="Seyed Hamed" userId="220999c3-e6ef-4426-a304-d27831ca2f92" providerId="ADAL" clId="{121C0B15-9E1E-443F-BAD1-2D61C586516E}" dt="2025-01-08T21:23:09.975" v="388" actId="27803"/>
          <ac:spMkLst>
            <pc:docMk/>
            <pc:sldMk cId="1729123015" sldId="286"/>
            <ac:spMk id="465" creationId="{4B788866-ABF8-0B88-50AB-81CE96A23E94}"/>
          </ac:spMkLst>
        </pc:spChg>
        <pc:spChg chg="mod">
          <ac:chgData name="Seyed Hamed" userId="220999c3-e6ef-4426-a304-d27831ca2f92" providerId="ADAL" clId="{121C0B15-9E1E-443F-BAD1-2D61C586516E}" dt="2025-01-08T21:23:09.975" v="388" actId="27803"/>
          <ac:spMkLst>
            <pc:docMk/>
            <pc:sldMk cId="1729123015" sldId="286"/>
            <ac:spMk id="466" creationId="{A600546F-306D-270E-01F7-1BABE93E7FED}"/>
          </ac:spMkLst>
        </pc:spChg>
        <pc:spChg chg="mod">
          <ac:chgData name="Seyed Hamed" userId="220999c3-e6ef-4426-a304-d27831ca2f92" providerId="ADAL" clId="{121C0B15-9E1E-443F-BAD1-2D61C586516E}" dt="2025-01-08T21:23:09.975" v="388" actId="27803"/>
          <ac:spMkLst>
            <pc:docMk/>
            <pc:sldMk cId="1729123015" sldId="286"/>
            <ac:spMk id="467" creationId="{CFCAD16C-26A4-7D33-93F9-2920A27D133C}"/>
          </ac:spMkLst>
        </pc:spChg>
        <pc:spChg chg="mod">
          <ac:chgData name="Seyed Hamed" userId="220999c3-e6ef-4426-a304-d27831ca2f92" providerId="ADAL" clId="{121C0B15-9E1E-443F-BAD1-2D61C586516E}" dt="2025-01-08T21:23:09.975" v="388" actId="27803"/>
          <ac:spMkLst>
            <pc:docMk/>
            <pc:sldMk cId="1729123015" sldId="286"/>
            <ac:spMk id="468" creationId="{6E52422B-80DF-DA42-AA8F-D3B7F7885CB4}"/>
          </ac:spMkLst>
        </pc:spChg>
        <pc:spChg chg="mod">
          <ac:chgData name="Seyed Hamed" userId="220999c3-e6ef-4426-a304-d27831ca2f92" providerId="ADAL" clId="{121C0B15-9E1E-443F-BAD1-2D61C586516E}" dt="2025-01-08T21:23:09.975" v="388" actId="27803"/>
          <ac:spMkLst>
            <pc:docMk/>
            <pc:sldMk cId="1729123015" sldId="286"/>
            <ac:spMk id="469" creationId="{0205A1BA-8C02-EBD0-F7FD-34A590933C65}"/>
          </ac:spMkLst>
        </pc:spChg>
        <pc:spChg chg="mod">
          <ac:chgData name="Seyed Hamed" userId="220999c3-e6ef-4426-a304-d27831ca2f92" providerId="ADAL" clId="{121C0B15-9E1E-443F-BAD1-2D61C586516E}" dt="2025-01-08T21:23:09.975" v="388" actId="27803"/>
          <ac:spMkLst>
            <pc:docMk/>
            <pc:sldMk cId="1729123015" sldId="286"/>
            <ac:spMk id="470" creationId="{29863C28-7BB6-0322-6302-13764B369FC5}"/>
          </ac:spMkLst>
        </pc:spChg>
        <pc:spChg chg="mod">
          <ac:chgData name="Seyed Hamed" userId="220999c3-e6ef-4426-a304-d27831ca2f92" providerId="ADAL" clId="{121C0B15-9E1E-443F-BAD1-2D61C586516E}" dt="2025-01-08T21:23:09.975" v="388" actId="27803"/>
          <ac:spMkLst>
            <pc:docMk/>
            <pc:sldMk cId="1729123015" sldId="286"/>
            <ac:spMk id="471" creationId="{DA6A1328-B696-3ECC-3B78-A8F7C676244B}"/>
          </ac:spMkLst>
        </pc:spChg>
        <pc:spChg chg="mod">
          <ac:chgData name="Seyed Hamed" userId="220999c3-e6ef-4426-a304-d27831ca2f92" providerId="ADAL" clId="{121C0B15-9E1E-443F-BAD1-2D61C586516E}" dt="2025-01-08T21:23:09.975" v="388" actId="27803"/>
          <ac:spMkLst>
            <pc:docMk/>
            <pc:sldMk cId="1729123015" sldId="286"/>
            <ac:spMk id="472" creationId="{E71D1BDF-AFCD-8F94-1293-C5CFA266AF73}"/>
          </ac:spMkLst>
        </pc:spChg>
        <pc:spChg chg="mod">
          <ac:chgData name="Seyed Hamed" userId="220999c3-e6ef-4426-a304-d27831ca2f92" providerId="ADAL" clId="{121C0B15-9E1E-443F-BAD1-2D61C586516E}" dt="2025-01-08T21:23:09.975" v="388" actId="27803"/>
          <ac:spMkLst>
            <pc:docMk/>
            <pc:sldMk cId="1729123015" sldId="286"/>
            <ac:spMk id="473" creationId="{F8BF3398-CA18-FBA3-FADE-FEA88A9DC461}"/>
          </ac:spMkLst>
        </pc:spChg>
        <pc:spChg chg="mod">
          <ac:chgData name="Seyed Hamed" userId="220999c3-e6ef-4426-a304-d27831ca2f92" providerId="ADAL" clId="{121C0B15-9E1E-443F-BAD1-2D61C586516E}" dt="2025-01-08T21:23:09.975" v="388" actId="27803"/>
          <ac:spMkLst>
            <pc:docMk/>
            <pc:sldMk cId="1729123015" sldId="286"/>
            <ac:spMk id="474" creationId="{11F53C20-07E2-6BDD-8486-4D75A1E42BA0}"/>
          </ac:spMkLst>
        </pc:spChg>
        <pc:spChg chg="mod">
          <ac:chgData name="Seyed Hamed" userId="220999c3-e6ef-4426-a304-d27831ca2f92" providerId="ADAL" clId="{121C0B15-9E1E-443F-BAD1-2D61C586516E}" dt="2025-01-08T21:23:09.975" v="388" actId="27803"/>
          <ac:spMkLst>
            <pc:docMk/>
            <pc:sldMk cId="1729123015" sldId="286"/>
            <ac:spMk id="475" creationId="{ACA4705A-F4CE-1EB2-311C-D2618A3EBB2F}"/>
          </ac:spMkLst>
        </pc:spChg>
        <pc:spChg chg="mod">
          <ac:chgData name="Seyed Hamed" userId="220999c3-e6ef-4426-a304-d27831ca2f92" providerId="ADAL" clId="{121C0B15-9E1E-443F-BAD1-2D61C586516E}" dt="2025-01-08T21:23:09.975" v="388" actId="27803"/>
          <ac:spMkLst>
            <pc:docMk/>
            <pc:sldMk cId="1729123015" sldId="286"/>
            <ac:spMk id="476" creationId="{44285637-6DA8-B740-3B94-CD3FDC4EC1F7}"/>
          </ac:spMkLst>
        </pc:spChg>
        <pc:spChg chg="mod">
          <ac:chgData name="Seyed Hamed" userId="220999c3-e6ef-4426-a304-d27831ca2f92" providerId="ADAL" clId="{121C0B15-9E1E-443F-BAD1-2D61C586516E}" dt="2025-01-08T21:23:09.975" v="388" actId="27803"/>
          <ac:spMkLst>
            <pc:docMk/>
            <pc:sldMk cId="1729123015" sldId="286"/>
            <ac:spMk id="477" creationId="{0716EF88-3C68-CDA1-4675-5502197DE29A}"/>
          </ac:spMkLst>
        </pc:spChg>
        <pc:spChg chg="mod">
          <ac:chgData name="Seyed Hamed" userId="220999c3-e6ef-4426-a304-d27831ca2f92" providerId="ADAL" clId="{121C0B15-9E1E-443F-BAD1-2D61C586516E}" dt="2025-01-08T21:23:09.975" v="388" actId="27803"/>
          <ac:spMkLst>
            <pc:docMk/>
            <pc:sldMk cId="1729123015" sldId="286"/>
            <ac:spMk id="478" creationId="{341581E3-392A-30B8-9BEF-E0A20578E881}"/>
          </ac:spMkLst>
        </pc:spChg>
        <pc:spChg chg="mod">
          <ac:chgData name="Seyed Hamed" userId="220999c3-e6ef-4426-a304-d27831ca2f92" providerId="ADAL" clId="{121C0B15-9E1E-443F-BAD1-2D61C586516E}" dt="2025-01-08T21:23:09.975" v="388" actId="27803"/>
          <ac:spMkLst>
            <pc:docMk/>
            <pc:sldMk cId="1729123015" sldId="286"/>
            <ac:spMk id="479" creationId="{4C91CEAB-585F-A39C-746B-142F6B1FA946}"/>
          </ac:spMkLst>
        </pc:spChg>
        <pc:spChg chg="mod">
          <ac:chgData name="Seyed Hamed" userId="220999c3-e6ef-4426-a304-d27831ca2f92" providerId="ADAL" clId="{121C0B15-9E1E-443F-BAD1-2D61C586516E}" dt="2025-01-08T21:23:09.975" v="388" actId="27803"/>
          <ac:spMkLst>
            <pc:docMk/>
            <pc:sldMk cId="1729123015" sldId="286"/>
            <ac:spMk id="480" creationId="{687FC7EB-2FEF-B960-DFE3-CBDE4989703A}"/>
          </ac:spMkLst>
        </pc:spChg>
        <pc:spChg chg="mod">
          <ac:chgData name="Seyed Hamed" userId="220999c3-e6ef-4426-a304-d27831ca2f92" providerId="ADAL" clId="{121C0B15-9E1E-443F-BAD1-2D61C586516E}" dt="2025-01-08T21:23:09.975" v="388" actId="27803"/>
          <ac:spMkLst>
            <pc:docMk/>
            <pc:sldMk cId="1729123015" sldId="286"/>
            <ac:spMk id="481" creationId="{37FA42E2-5240-8D7A-0789-E081AD5CD943}"/>
          </ac:spMkLst>
        </pc:spChg>
        <pc:spChg chg="mod">
          <ac:chgData name="Seyed Hamed" userId="220999c3-e6ef-4426-a304-d27831ca2f92" providerId="ADAL" clId="{121C0B15-9E1E-443F-BAD1-2D61C586516E}" dt="2025-01-08T21:23:09.975" v="388" actId="27803"/>
          <ac:spMkLst>
            <pc:docMk/>
            <pc:sldMk cId="1729123015" sldId="286"/>
            <ac:spMk id="482" creationId="{31026E50-C9BE-BFE5-3D12-2A59CC5B6C00}"/>
          </ac:spMkLst>
        </pc:spChg>
        <pc:spChg chg="mod">
          <ac:chgData name="Seyed Hamed" userId="220999c3-e6ef-4426-a304-d27831ca2f92" providerId="ADAL" clId="{121C0B15-9E1E-443F-BAD1-2D61C586516E}" dt="2025-01-08T21:23:09.975" v="388" actId="27803"/>
          <ac:spMkLst>
            <pc:docMk/>
            <pc:sldMk cId="1729123015" sldId="286"/>
            <ac:spMk id="483" creationId="{B2673107-ACE8-764A-850B-6FF2D007FDEE}"/>
          </ac:spMkLst>
        </pc:spChg>
        <pc:spChg chg="mod">
          <ac:chgData name="Seyed Hamed" userId="220999c3-e6ef-4426-a304-d27831ca2f92" providerId="ADAL" clId="{121C0B15-9E1E-443F-BAD1-2D61C586516E}" dt="2025-01-08T21:23:09.975" v="388" actId="27803"/>
          <ac:spMkLst>
            <pc:docMk/>
            <pc:sldMk cId="1729123015" sldId="286"/>
            <ac:spMk id="484" creationId="{AA61D860-F273-DDA5-3C5A-3C8A7B9E36E9}"/>
          </ac:spMkLst>
        </pc:spChg>
        <pc:spChg chg="mod">
          <ac:chgData name="Seyed Hamed" userId="220999c3-e6ef-4426-a304-d27831ca2f92" providerId="ADAL" clId="{121C0B15-9E1E-443F-BAD1-2D61C586516E}" dt="2025-01-08T21:23:09.975" v="388" actId="27803"/>
          <ac:spMkLst>
            <pc:docMk/>
            <pc:sldMk cId="1729123015" sldId="286"/>
            <ac:spMk id="485" creationId="{90E90A88-D459-12B1-D6AF-8EEFF3657A05}"/>
          </ac:spMkLst>
        </pc:spChg>
        <pc:spChg chg="mod">
          <ac:chgData name="Seyed Hamed" userId="220999c3-e6ef-4426-a304-d27831ca2f92" providerId="ADAL" clId="{121C0B15-9E1E-443F-BAD1-2D61C586516E}" dt="2025-01-08T21:23:09.975" v="388" actId="27803"/>
          <ac:spMkLst>
            <pc:docMk/>
            <pc:sldMk cId="1729123015" sldId="286"/>
            <ac:spMk id="486" creationId="{FC66CB1F-5C9F-D711-25A8-D51293C59FB8}"/>
          </ac:spMkLst>
        </pc:spChg>
        <pc:spChg chg="mod">
          <ac:chgData name="Seyed Hamed" userId="220999c3-e6ef-4426-a304-d27831ca2f92" providerId="ADAL" clId="{121C0B15-9E1E-443F-BAD1-2D61C586516E}" dt="2025-01-08T21:23:09.975" v="388" actId="27803"/>
          <ac:spMkLst>
            <pc:docMk/>
            <pc:sldMk cId="1729123015" sldId="286"/>
            <ac:spMk id="487" creationId="{E80A1273-EA91-87D8-275E-044A99517867}"/>
          </ac:spMkLst>
        </pc:spChg>
        <pc:spChg chg="mod">
          <ac:chgData name="Seyed Hamed" userId="220999c3-e6ef-4426-a304-d27831ca2f92" providerId="ADAL" clId="{121C0B15-9E1E-443F-BAD1-2D61C586516E}" dt="2025-01-08T21:23:09.975" v="388" actId="27803"/>
          <ac:spMkLst>
            <pc:docMk/>
            <pc:sldMk cId="1729123015" sldId="286"/>
            <ac:spMk id="488" creationId="{B5F7010B-8342-63CE-B703-D7008EFDFABC}"/>
          </ac:spMkLst>
        </pc:spChg>
        <pc:spChg chg="mod">
          <ac:chgData name="Seyed Hamed" userId="220999c3-e6ef-4426-a304-d27831ca2f92" providerId="ADAL" clId="{121C0B15-9E1E-443F-BAD1-2D61C586516E}" dt="2025-01-08T21:23:09.975" v="388" actId="27803"/>
          <ac:spMkLst>
            <pc:docMk/>
            <pc:sldMk cId="1729123015" sldId="286"/>
            <ac:spMk id="489" creationId="{DB06AB13-178B-59A0-CBBF-5051ED62E19F}"/>
          </ac:spMkLst>
        </pc:spChg>
        <pc:spChg chg="mod">
          <ac:chgData name="Seyed Hamed" userId="220999c3-e6ef-4426-a304-d27831ca2f92" providerId="ADAL" clId="{121C0B15-9E1E-443F-BAD1-2D61C586516E}" dt="2025-01-08T21:23:09.975" v="388" actId="27803"/>
          <ac:spMkLst>
            <pc:docMk/>
            <pc:sldMk cId="1729123015" sldId="286"/>
            <ac:spMk id="490" creationId="{18EB102F-0307-5B1F-F158-0A0E5FD2249B}"/>
          </ac:spMkLst>
        </pc:spChg>
        <pc:spChg chg="mod">
          <ac:chgData name="Seyed Hamed" userId="220999c3-e6ef-4426-a304-d27831ca2f92" providerId="ADAL" clId="{121C0B15-9E1E-443F-BAD1-2D61C586516E}" dt="2025-01-08T21:23:09.975" v="388" actId="27803"/>
          <ac:spMkLst>
            <pc:docMk/>
            <pc:sldMk cId="1729123015" sldId="286"/>
            <ac:spMk id="491" creationId="{A54A99D3-B4B3-F431-5EFC-BCF2BF9F3AD3}"/>
          </ac:spMkLst>
        </pc:spChg>
        <pc:spChg chg="mod">
          <ac:chgData name="Seyed Hamed" userId="220999c3-e6ef-4426-a304-d27831ca2f92" providerId="ADAL" clId="{121C0B15-9E1E-443F-BAD1-2D61C586516E}" dt="2025-01-08T21:23:09.975" v="388" actId="27803"/>
          <ac:spMkLst>
            <pc:docMk/>
            <pc:sldMk cId="1729123015" sldId="286"/>
            <ac:spMk id="492" creationId="{5B6D112D-21E5-D47E-05B2-D34B15B6C78A}"/>
          </ac:spMkLst>
        </pc:spChg>
        <pc:spChg chg="mod">
          <ac:chgData name="Seyed Hamed" userId="220999c3-e6ef-4426-a304-d27831ca2f92" providerId="ADAL" clId="{121C0B15-9E1E-443F-BAD1-2D61C586516E}" dt="2025-01-08T21:23:09.975" v="388" actId="27803"/>
          <ac:spMkLst>
            <pc:docMk/>
            <pc:sldMk cId="1729123015" sldId="286"/>
            <ac:spMk id="493" creationId="{591CDB47-D71F-0562-101C-6E6F98384C00}"/>
          </ac:spMkLst>
        </pc:spChg>
        <pc:spChg chg="mod">
          <ac:chgData name="Seyed Hamed" userId="220999c3-e6ef-4426-a304-d27831ca2f92" providerId="ADAL" clId="{121C0B15-9E1E-443F-BAD1-2D61C586516E}" dt="2025-01-08T21:23:09.975" v="388" actId="27803"/>
          <ac:spMkLst>
            <pc:docMk/>
            <pc:sldMk cId="1729123015" sldId="286"/>
            <ac:spMk id="495" creationId="{42E1E87C-0436-4788-359B-5EAE70360220}"/>
          </ac:spMkLst>
        </pc:spChg>
        <pc:spChg chg="mod">
          <ac:chgData name="Seyed Hamed" userId="220999c3-e6ef-4426-a304-d27831ca2f92" providerId="ADAL" clId="{121C0B15-9E1E-443F-BAD1-2D61C586516E}" dt="2025-01-08T21:23:09.975" v="388" actId="27803"/>
          <ac:spMkLst>
            <pc:docMk/>
            <pc:sldMk cId="1729123015" sldId="286"/>
            <ac:spMk id="496" creationId="{FE391247-5B99-EAFA-100D-25992FB9C0CD}"/>
          </ac:spMkLst>
        </pc:spChg>
        <pc:spChg chg="mod">
          <ac:chgData name="Seyed Hamed" userId="220999c3-e6ef-4426-a304-d27831ca2f92" providerId="ADAL" clId="{121C0B15-9E1E-443F-BAD1-2D61C586516E}" dt="2025-01-08T21:23:09.975" v="388" actId="27803"/>
          <ac:spMkLst>
            <pc:docMk/>
            <pc:sldMk cId="1729123015" sldId="286"/>
            <ac:spMk id="497" creationId="{8D417DA3-1CAA-0C1E-7647-3D50C8D86E64}"/>
          </ac:spMkLst>
        </pc:spChg>
        <pc:spChg chg="mod">
          <ac:chgData name="Seyed Hamed" userId="220999c3-e6ef-4426-a304-d27831ca2f92" providerId="ADAL" clId="{121C0B15-9E1E-443F-BAD1-2D61C586516E}" dt="2025-01-08T21:23:09.975" v="388" actId="27803"/>
          <ac:spMkLst>
            <pc:docMk/>
            <pc:sldMk cId="1729123015" sldId="286"/>
            <ac:spMk id="498" creationId="{1C123359-6DE8-AE49-0324-C6F83B4569F0}"/>
          </ac:spMkLst>
        </pc:spChg>
        <pc:spChg chg="mod">
          <ac:chgData name="Seyed Hamed" userId="220999c3-e6ef-4426-a304-d27831ca2f92" providerId="ADAL" clId="{121C0B15-9E1E-443F-BAD1-2D61C586516E}" dt="2025-01-08T21:23:09.975" v="388" actId="27803"/>
          <ac:spMkLst>
            <pc:docMk/>
            <pc:sldMk cId="1729123015" sldId="286"/>
            <ac:spMk id="499" creationId="{A8AE6AFA-00C8-A880-00A1-BF7DA5C9DE38}"/>
          </ac:spMkLst>
        </pc:spChg>
        <pc:spChg chg="mod">
          <ac:chgData name="Seyed Hamed" userId="220999c3-e6ef-4426-a304-d27831ca2f92" providerId="ADAL" clId="{121C0B15-9E1E-443F-BAD1-2D61C586516E}" dt="2025-01-08T21:23:09.975" v="388" actId="27803"/>
          <ac:spMkLst>
            <pc:docMk/>
            <pc:sldMk cId="1729123015" sldId="286"/>
            <ac:spMk id="501" creationId="{A372C8B9-66F3-A3E8-CD7C-49D15BA811E4}"/>
          </ac:spMkLst>
        </pc:spChg>
        <pc:spChg chg="mod">
          <ac:chgData name="Seyed Hamed" userId="220999c3-e6ef-4426-a304-d27831ca2f92" providerId="ADAL" clId="{121C0B15-9E1E-443F-BAD1-2D61C586516E}" dt="2025-01-08T21:23:09.975" v="388" actId="27803"/>
          <ac:spMkLst>
            <pc:docMk/>
            <pc:sldMk cId="1729123015" sldId="286"/>
            <ac:spMk id="502" creationId="{5FE75A72-6546-F6A4-BBF1-7F8C3A22A45E}"/>
          </ac:spMkLst>
        </pc:spChg>
        <pc:spChg chg="mod">
          <ac:chgData name="Seyed Hamed" userId="220999c3-e6ef-4426-a304-d27831ca2f92" providerId="ADAL" clId="{121C0B15-9E1E-443F-BAD1-2D61C586516E}" dt="2025-01-08T21:23:09.975" v="388" actId="27803"/>
          <ac:spMkLst>
            <pc:docMk/>
            <pc:sldMk cId="1729123015" sldId="286"/>
            <ac:spMk id="503" creationId="{4CABD335-201A-6B03-67FB-2FF430820C2F}"/>
          </ac:spMkLst>
        </pc:spChg>
        <pc:spChg chg="mod">
          <ac:chgData name="Seyed Hamed" userId="220999c3-e6ef-4426-a304-d27831ca2f92" providerId="ADAL" clId="{121C0B15-9E1E-443F-BAD1-2D61C586516E}" dt="2025-01-08T21:23:09.975" v="388" actId="27803"/>
          <ac:spMkLst>
            <pc:docMk/>
            <pc:sldMk cId="1729123015" sldId="286"/>
            <ac:spMk id="504" creationId="{9C85F409-A9DB-A69D-454F-56CA6A64AAF1}"/>
          </ac:spMkLst>
        </pc:spChg>
        <pc:spChg chg="mod">
          <ac:chgData name="Seyed Hamed" userId="220999c3-e6ef-4426-a304-d27831ca2f92" providerId="ADAL" clId="{121C0B15-9E1E-443F-BAD1-2D61C586516E}" dt="2025-01-08T21:23:09.975" v="388" actId="27803"/>
          <ac:spMkLst>
            <pc:docMk/>
            <pc:sldMk cId="1729123015" sldId="286"/>
            <ac:spMk id="505" creationId="{0F26BBC6-6F23-CB56-72A8-145BA74B2481}"/>
          </ac:spMkLst>
        </pc:spChg>
        <pc:spChg chg="mod">
          <ac:chgData name="Seyed Hamed" userId="220999c3-e6ef-4426-a304-d27831ca2f92" providerId="ADAL" clId="{121C0B15-9E1E-443F-BAD1-2D61C586516E}" dt="2025-01-08T21:23:09.975" v="388" actId="27803"/>
          <ac:spMkLst>
            <pc:docMk/>
            <pc:sldMk cId="1729123015" sldId="286"/>
            <ac:spMk id="507" creationId="{732281F7-262B-F0BC-BFDC-3A9DA4AA7A81}"/>
          </ac:spMkLst>
        </pc:spChg>
        <pc:spChg chg="mod">
          <ac:chgData name="Seyed Hamed" userId="220999c3-e6ef-4426-a304-d27831ca2f92" providerId="ADAL" clId="{121C0B15-9E1E-443F-BAD1-2D61C586516E}" dt="2025-01-08T21:23:09.975" v="388" actId="27803"/>
          <ac:spMkLst>
            <pc:docMk/>
            <pc:sldMk cId="1729123015" sldId="286"/>
            <ac:spMk id="508" creationId="{37D80E5C-340D-BF01-1735-4B7AC05D4285}"/>
          </ac:spMkLst>
        </pc:spChg>
        <pc:spChg chg="mod">
          <ac:chgData name="Seyed Hamed" userId="220999c3-e6ef-4426-a304-d27831ca2f92" providerId="ADAL" clId="{121C0B15-9E1E-443F-BAD1-2D61C586516E}" dt="2025-01-08T21:23:09.975" v="388" actId="27803"/>
          <ac:spMkLst>
            <pc:docMk/>
            <pc:sldMk cId="1729123015" sldId="286"/>
            <ac:spMk id="509" creationId="{9CCE6467-0431-C6BB-ECB8-5A2428E1C8AE}"/>
          </ac:spMkLst>
        </pc:spChg>
        <pc:spChg chg="mod">
          <ac:chgData name="Seyed Hamed" userId="220999c3-e6ef-4426-a304-d27831ca2f92" providerId="ADAL" clId="{121C0B15-9E1E-443F-BAD1-2D61C586516E}" dt="2025-01-08T21:23:09.975" v="388" actId="27803"/>
          <ac:spMkLst>
            <pc:docMk/>
            <pc:sldMk cId="1729123015" sldId="286"/>
            <ac:spMk id="510" creationId="{00D49F2E-E000-C0E5-9539-801A15C60604}"/>
          </ac:spMkLst>
        </pc:spChg>
        <pc:spChg chg="mod">
          <ac:chgData name="Seyed Hamed" userId="220999c3-e6ef-4426-a304-d27831ca2f92" providerId="ADAL" clId="{121C0B15-9E1E-443F-BAD1-2D61C586516E}" dt="2025-01-08T21:23:09.975" v="388" actId="27803"/>
          <ac:spMkLst>
            <pc:docMk/>
            <pc:sldMk cId="1729123015" sldId="286"/>
            <ac:spMk id="511" creationId="{F5916677-F2F5-63C7-BD68-27E2FA42CD34}"/>
          </ac:spMkLst>
        </pc:spChg>
        <pc:spChg chg="mod">
          <ac:chgData name="Seyed Hamed" userId="220999c3-e6ef-4426-a304-d27831ca2f92" providerId="ADAL" clId="{121C0B15-9E1E-443F-BAD1-2D61C586516E}" dt="2025-01-08T21:23:09.975" v="388" actId="27803"/>
          <ac:spMkLst>
            <pc:docMk/>
            <pc:sldMk cId="1729123015" sldId="286"/>
            <ac:spMk id="513" creationId="{47B5CDCA-2BBB-BF1B-7BC9-78822B29446C}"/>
          </ac:spMkLst>
        </pc:spChg>
        <pc:spChg chg="mod">
          <ac:chgData name="Seyed Hamed" userId="220999c3-e6ef-4426-a304-d27831ca2f92" providerId="ADAL" clId="{121C0B15-9E1E-443F-BAD1-2D61C586516E}" dt="2025-01-08T21:23:09.975" v="388" actId="27803"/>
          <ac:spMkLst>
            <pc:docMk/>
            <pc:sldMk cId="1729123015" sldId="286"/>
            <ac:spMk id="514" creationId="{759335A7-8D17-C768-EDA7-27F4B97B5840}"/>
          </ac:spMkLst>
        </pc:spChg>
        <pc:spChg chg="mod">
          <ac:chgData name="Seyed Hamed" userId="220999c3-e6ef-4426-a304-d27831ca2f92" providerId="ADAL" clId="{121C0B15-9E1E-443F-BAD1-2D61C586516E}" dt="2025-01-08T21:23:09.975" v="388" actId="27803"/>
          <ac:spMkLst>
            <pc:docMk/>
            <pc:sldMk cId="1729123015" sldId="286"/>
            <ac:spMk id="515" creationId="{E836B5E2-624E-16A0-AC5F-728C79A05246}"/>
          </ac:spMkLst>
        </pc:spChg>
        <pc:spChg chg="mod">
          <ac:chgData name="Seyed Hamed" userId="220999c3-e6ef-4426-a304-d27831ca2f92" providerId="ADAL" clId="{121C0B15-9E1E-443F-BAD1-2D61C586516E}" dt="2025-01-08T21:23:09.975" v="388" actId="27803"/>
          <ac:spMkLst>
            <pc:docMk/>
            <pc:sldMk cId="1729123015" sldId="286"/>
            <ac:spMk id="516" creationId="{DD31A272-EDB6-D1E6-5B81-976689D7447A}"/>
          </ac:spMkLst>
        </pc:spChg>
        <pc:spChg chg="mod">
          <ac:chgData name="Seyed Hamed" userId="220999c3-e6ef-4426-a304-d27831ca2f92" providerId="ADAL" clId="{121C0B15-9E1E-443F-BAD1-2D61C586516E}" dt="2025-01-08T21:23:09.975" v="388" actId="27803"/>
          <ac:spMkLst>
            <pc:docMk/>
            <pc:sldMk cId="1729123015" sldId="286"/>
            <ac:spMk id="517" creationId="{E38BC9D0-6E40-D761-4A4A-33992C247D80}"/>
          </ac:spMkLst>
        </pc:spChg>
        <pc:spChg chg="mod">
          <ac:chgData name="Seyed Hamed" userId="220999c3-e6ef-4426-a304-d27831ca2f92" providerId="ADAL" clId="{121C0B15-9E1E-443F-BAD1-2D61C586516E}" dt="2025-01-08T21:23:09.975" v="388" actId="27803"/>
          <ac:spMkLst>
            <pc:docMk/>
            <pc:sldMk cId="1729123015" sldId="286"/>
            <ac:spMk id="518" creationId="{A6780DDC-6AFF-BECE-FAAE-E36783135FCC}"/>
          </ac:spMkLst>
        </pc:spChg>
        <pc:spChg chg="mod">
          <ac:chgData name="Seyed Hamed" userId="220999c3-e6ef-4426-a304-d27831ca2f92" providerId="ADAL" clId="{121C0B15-9E1E-443F-BAD1-2D61C586516E}" dt="2025-01-08T21:23:09.975" v="388" actId="27803"/>
          <ac:spMkLst>
            <pc:docMk/>
            <pc:sldMk cId="1729123015" sldId="286"/>
            <ac:spMk id="519" creationId="{3DA41931-F83A-00C7-E59A-FBE46D6C400C}"/>
          </ac:spMkLst>
        </pc:spChg>
        <pc:spChg chg="mod">
          <ac:chgData name="Seyed Hamed" userId="220999c3-e6ef-4426-a304-d27831ca2f92" providerId="ADAL" clId="{121C0B15-9E1E-443F-BAD1-2D61C586516E}" dt="2025-01-08T21:23:09.975" v="388" actId="27803"/>
          <ac:spMkLst>
            <pc:docMk/>
            <pc:sldMk cId="1729123015" sldId="286"/>
            <ac:spMk id="520" creationId="{96244BE1-BF7A-152F-F63E-CA94C75D385F}"/>
          </ac:spMkLst>
        </pc:spChg>
        <pc:spChg chg="mod">
          <ac:chgData name="Seyed Hamed" userId="220999c3-e6ef-4426-a304-d27831ca2f92" providerId="ADAL" clId="{121C0B15-9E1E-443F-BAD1-2D61C586516E}" dt="2025-01-08T21:23:09.975" v="388" actId="27803"/>
          <ac:spMkLst>
            <pc:docMk/>
            <pc:sldMk cId="1729123015" sldId="286"/>
            <ac:spMk id="521" creationId="{36C0138B-E836-0586-CB75-78874703E344}"/>
          </ac:spMkLst>
        </pc:spChg>
        <pc:spChg chg="mod">
          <ac:chgData name="Seyed Hamed" userId="220999c3-e6ef-4426-a304-d27831ca2f92" providerId="ADAL" clId="{121C0B15-9E1E-443F-BAD1-2D61C586516E}" dt="2025-01-08T21:23:09.975" v="388" actId="27803"/>
          <ac:spMkLst>
            <pc:docMk/>
            <pc:sldMk cId="1729123015" sldId="286"/>
            <ac:spMk id="523" creationId="{26EF6436-C202-D0F0-9A12-EA4DE1EAA8B7}"/>
          </ac:spMkLst>
        </pc:spChg>
        <pc:spChg chg="mod">
          <ac:chgData name="Seyed Hamed" userId="220999c3-e6ef-4426-a304-d27831ca2f92" providerId="ADAL" clId="{121C0B15-9E1E-443F-BAD1-2D61C586516E}" dt="2025-01-08T21:23:09.975" v="388" actId="27803"/>
          <ac:spMkLst>
            <pc:docMk/>
            <pc:sldMk cId="1729123015" sldId="286"/>
            <ac:spMk id="524" creationId="{7C5C3CC1-F5E2-CA66-BED5-11B172DCA9A6}"/>
          </ac:spMkLst>
        </pc:spChg>
        <pc:spChg chg="mod">
          <ac:chgData name="Seyed Hamed" userId="220999c3-e6ef-4426-a304-d27831ca2f92" providerId="ADAL" clId="{121C0B15-9E1E-443F-BAD1-2D61C586516E}" dt="2025-01-08T21:23:09.975" v="388" actId="27803"/>
          <ac:spMkLst>
            <pc:docMk/>
            <pc:sldMk cId="1729123015" sldId="286"/>
            <ac:spMk id="525" creationId="{2D2446C4-EEAC-4F84-ADED-E86B31C877F3}"/>
          </ac:spMkLst>
        </pc:spChg>
        <pc:spChg chg="mod">
          <ac:chgData name="Seyed Hamed" userId="220999c3-e6ef-4426-a304-d27831ca2f92" providerId="ADAL" clId="{121C0B15-9E1E-443F-BAD1-2D61C586516E}" dt="2025-01-08T21:23:09.975" v="388" actId="27803"/>
          <ac:spMkLst>
            <pc:docMk/>
            <pc:sldMk cId="1729123015" sldId="286"/>
            <ac:spMk id="526" creationId="{991EA66A-EE4E-0146-44ED-7F115017EFB1}"/>
          </ac:spMkLst>
        </pc:spChg>
        <pc:spChg chg="mod">
          <ac:chgData name="Seyed Hamed" userId="220999c3-e6ef-4426-a304-d27831ca2f92" providerId="ADAL" clId="{121C0B15-9E1E-443F-BAD1-2D61C586516E}" dt="2025-01-08T21:23:09.975" v="388" actId="27803"/>
          <ac:spMkLst>
            <pc:docMk/>
            <pc:sldMk cId="1729123015" sldId="286"/>
            <ac:spMk id="527" creationId="{F872775F-CCF2-EBDE-6B2A-EEDA602A71DB}"/>
          </ac:spMkLst>
        </pc:spChg>
        <pc:spChg chg="mod">
          <ac:chgData name="Seyed Hamed" userId="220999c3-e6ef-4426-a304-d27831ca2f92" providerId="ADAL" clId="{121C0B15-9E1E-443F-BAD1-2D61C586516E}" dt="2025-01-08T21:23:09.975" v="388" actId="27803"/>
          <ac:spMkLst>
            <pc:docMk/>
            <pc:sldMk cId="1729123015" sldId="286"/>
            <ac:spMk id="528" creationId="{1ABCB538-DAC7-4D1C-66ED-22D70D4C1462}"/>
          </ac:spMkLst>
        </pc:spChg>
        <pc:spChg chg="mod">
          <ac:chgData name="Seyed Hamed" userId="220999c3-e6ef-4426-a304-d27831ca2f92" providerId="ADAL" clId="{121C0B15-9E1E-443F-BAD1-2D61C586516E}" dt="2025-01-08T21:23:09.975" v="388" actId="27803"/>
          <ac:spMkLst>
            <pc:docMk/>
            <pc:sldMk cId="1729123015" sldId="286"/>
            <ac:spMk id="529" creationId="{684B2525-B4CB-B7BB-2BC1-0FF5427045C2}"/>
          </ac:spMkLst>
        </pc:spChg>
        <pc:spChg chg="mod">
          <ac:chgData name="Seyed Hamed" userId="220999c3-e6ef-4426-a304-d27831ca2f92" providerId="ADAL" clId="{121C0B15-9E1E-443F-BAD1-2D61C586516E}" dt="2025-01-08T21:23:09.975" v="388" actId="27803"/>
          <ac:spMkLst>
            <pc:docMk/>
            <pc:sldMk cId="1729123015" sldId="286"/>
            <ac:spMk id="530" creationId="{94829090-21AF-FCF6-5DE7-F88CBF4A9ED7}"/>
          </ac:spMkLst>
        </pc:spChg>
        <pc:spChg chg="mod">
          <ac:chgData name="Seyed Hamed" userId="220999c3-e6ef-4426-a304-d27831ca2f92" providerId="ADAL" clId="{121C0B15-9E1E-443F-BAD1-2D61C586516E}" dt="2025-01-08T21:23:09.975" v="388" actId="27803"/>
          <ac:spMkLst>
            <pc:docMk/>
            <pc:sldMk cId="1729123015" sldId="286"/>
            <ac:spMk id="531" creationId="{DA0BBB94-9D03-6C6C-91BB-ED919ECDFFB9}"/>
          </ac:spMkLst>
        </pc:spChg>
        <pc:spChg chg="mod">
          <ac:chgData name="Seyed Hamed" userId="220999c3-e6ef-4426-a304-d27831ca2f92" providerId="ADAL" clId="{121C0B15-9E1E-443F-BAD1-2D61C586516E}" dt="2025-01-08T21:23:09.975" v="388" actId="27803"/>
          <ac:spMkLst>
            <pc:docMk/>
            <pc:sldMk cId="1729123015" sldId="286"/>
            <ac:spMk id="532" creationId="{C0CDFDD6-7D2D-6424-30E1-895F4D9DC3C0}"/>
          </ac:spMkLst>
        </pc:spChg>
        <pc:spChg chg="mod">
          <ac:chgData name="Seyed Hamed" userId="220999c3-e6ef-4426-a304-d27831ca2f92" providerId="ADAL" clId="{121C0B15-9E1E-443F-BAD1-2D61C586516E}" dt="2025-01-08T21:23:09.975" v="388" actId="27803"/>
          <ac:spMkLst>
            <pc:docMk/>
            <pc:sldMk cId="1729123015" sldId="286"/>
            <ac:spMk id="533" creationId="{C5F9475B-65FD-BFAD-91E3-86DB96B8D4C8}"/>
          </ac:spMkLst>
        </pc:spChg>
        <pc:spChg chg="mod">
          <ac:chgData name="Seyed Hamed" userId="220999c3-e6ef-4426-a304-d27831ca2f92" providerId="ADAL" clId="{121C0B15-9E1E-443F-BAD1-2D61C586516E}" dt="2025-01-08T21:23:09.975" v="388" actId="27803"/>
          <ac:spMkLst>
            <pc:docMk/>
            <pc:sldMk cId="1729123015" sldId="286"/>
            <ac:spMk id="534" creationId="{11D269CB-C7CF-035C-5014-3BDEFA4712EC}"/>
          </ac:spMkLst>
        </pc:spChg>
        <pc:spChg chg="mod">
          <ac:chgData name="Seyed Hamed" userId="220999c3-e6ef-4426-a304-d27831ca2f92" providerId="ADAL" clId="{121C0B15-9E1E-443F-BAD1-2D61C586516E}" dt="2025-01-08T21:23:09.975" v="388" actId="27803"/>
          <ac:spMkLst>
            <pc:docMk/>
            <pc:sldMk cId="1729123015" sldId="286"/>
            <ac:spMk id="535" creationId="{49A1DBB8-EC11-D45D-653F-A1F09E81B7CF}"/>
          </ac:spMkLst>
        </pc:spChg>
        <pc:spChg chg="mod">
          <ac:chgData name="Seyed Hamed" userId="220999c3-e6ef-4426-a304-d27831ca2f92" providerId="ADAL" clId="{121C0B15-9E1E-443F-BAD1-2D61C586516E}" dt="2025-01-08T21:23:09.975" v="388" actId="27803"/>
          <ac:spMkLst>
            <pc:docMk/>
            <pc:sldMk cId="1729123015" sldId="286"/>
            <ac:spMk id="536" creationId="{463FC73E-05D4-9AF2-E853-740A0A560B97}"/>
          </ac:spMkLst>
        </pc:spChg>
        <pc:spChg chg="mod">
          <ac:chgData name="Seyed Hamed" userId="220999c3-e6ef-4426-a304-d27831ca2f92" providerId="ADAL" clId="{121C0B15-9E1E-443F-BAD1-2D61C586516E}" dt="2025-01-08T21:23:09.975" v="388" actId="27803"/>
          <ac:spMkLst>
            <pc:docMk/>
            <pc:sldMk cId="1729123015" sldId="286"/>
            <ac:spMk id="537" creationId="{E04602EA-8A55-B136-28AD-4B032241811F}"/>
          </ac:spMkLst>
        </pc:spChg>
        <pc:spChg chg="mod">
          <ac:chgData name="Seyed Hamed" userId="220999c3-e6ef-4426-a304-d27831ca2f92" providerId="ADAL" clId="{121C0B15-9E1E-443F-BAD1-2D61C586516E}" dt="2025-01-08T21:23:09.975" v="388" actId="27803"/>
          <ac:spMkLst>
            <pc:docMk/>
            <pc:sldMk cId="1729123015" sldId="286"/>
            <ac:spMk id="538" creationId="{3EF91639-F9D7-8043-E8BE-F1527DB7CBC5}"/>
          </ac:spMkLst>
        </pc:spChg>
        <pc:spChg chg="mod">
          <ac:chgData name="Seyed Hamed" userId="220999c3-e6ef-4426-a304-d27831ca2f92" providerId="ADAL" clId="{121C0B15-9E1E-443F-BAD1-2D61C586516E}" dt="2025-01-08T21:23:09.975" v="388" actId="27803"/>
          <ac:spMkLst>
            <pc:docMk/>
            <pc:sldMk cId="1729123015" sldId="286"/>
            <ac:spMk id="539" creationId="{895F9D0D-A7AC-7F47-416A-2255EC0AC0B7}"/>
          </ac:spMkLst>
        </pc:spChg>
        <pc:spChg chg="mod">
          <ac:chgData name="Seyed Hamed" userId="220999c3-e6ef-4426-a304-d27831ca2f92" providerId="ADAL" clId="{121C0B15-9E1E-443F-BAD1-2D61C586516E}" dt="2025-01-08T21:23:09.975" v="388" actId="27803"/>
          <ac:spMkLst>
            <pc:docMk/>
            <pc:sldMk cId="1729123015" sldId="286"/>
            <ac:spMk id="540" creationId="{E2165D72-5074-883D-82F3-DC4F4F86E857}"/>
          </ac:spMkLst>
        </pc:spChg>
        <pc:spChg chg="mod">
          <ac:chgData name="Seyed Hamed" userId="220999c3-e6ef-4426-a304-d27831ca2f92" providerId="ADAL" clId="{121C0B15-9E1E-443F-BAD1-2D61C586516E}" dt="2025-01-08T21:23:09.975" v="388" actId="27803"/>
          <ac:spMkLst>
            <pc:docMk/>
            <pc:sldMk cId="1729123015" sldId="286"/>
            <ac:spMk id="541" creationId="{77AD692B-35F1-0999-D83A-FAD7038A7E0F}"/>
          </ac:spMkLst>
        </pc:spChg>
        <pc:spChg chg="mod">
          <ac:chgData name="Seyed Hamed" userId="220999c3-e6ef-4426-a304-d27831ca2f92" providerId="ADAL" clId="{121C0B15-9E1E-443F-BAD1-2D61C586516E}" dt="2025-01-08T21:23:09.975" v="388" actId="27803"/>
          <ac:spMkLst>
            <pc:docMk/>
            <pc:sldMk cId="1729123015" sldId="286"/>
            <ac:spMk id="542" creationId="{31D68BFE-A966-C032-86AB-0ACA33F6BECF}"/>
          </ac:spMkLst>
        </pc:spChg>
        <pc:spChg chg="mod">
          <ac:chgData name="Seyed Hamed" userId="220999c3-e6ef-4426-a304-d27831ca2f92" providerId="ADAL" clId="{121C0B15-9E1E-443F-BAD1-2D61C586516E}" dt="2025-01-08T21:23:09.975" v="388" actId="27803"/>
          <ac:spMkLst>
            <pc:docMk/>
            <pc:sldMk cId="1729123015" sldId="286"/>
            <ac:spMk id="543" creationId="{DA1BDA48-5977-2B8C-1970-D8A49D3178E9}"/>
          </ac:spMkLst>
        </pc:spChg>
        <pc:spChg chg="mod">
          <ac:chgData name="Seyed Hamed" userId="220999c3-e6ef-4426-a304-d27831ca2f92" providerId="ADAL" clId="{121C0B15-9E1E-443F-BAD1-2D61C586516E}" dt="2025-01-08T21:23:09.975" v="388" actId="27803"/>
          <ac:spMkLst>
            <pc:docMk/>
            <pc:sldMk cId="1729123015" sldId="286"/>
            <ac:spMk id="544" creationId="{95ABE7AB-2566-F678-1816-0FC238278140}"/>
          </ac:spMkLst>
        </pc:spChg>
        <pc:spChg chg="mod">
          <ac:chgData name="Seyed Hamed" userId="220999c3-e6ef-4426-a304-d27831ca2f92" providerId="ADAL" clId="{121C0B15-9E1E-443F-BAD1-2D61C586516E}" dt="2025-01-08T21:23:09.975" v="388" actId="27803"/>
          <ac:spMkLst>
            <pc:docMk/>
            <pc:sldMk cId="1729123015" sldId="286"/>
            <ac:spMk id="545" creationId="{09CE70B9-9433-3F90-EFA4-F16DFCC9EBA5}"/>
          </ac:spMkLst>
        </pc:spChg>
        <pc:spChg chg="mod">
          <ac:chgData name="Seyed Hamed" userId="220999c3-e6ef-4426-a304-d27831ca2f92" providerId="ADAL" clId="{121C0B15-9E1E-443F-BAD1-2D61C586516E}" dt="2025-01-08T21:23:09.975" v="388" actId="27803"/>
          <ac:spMkLst>
            <pc:docMk/>
            <pc:sldMk cId="1729123015" sldId="286"/>
            <ac:spMk id="546" creationId="{2D7FCE0A-4E5B-6787-6C5C-B94F1246E4D8}"/>
          </ac:spMkLst>
        </pc:spChg>
        <pc:spChg chg="mod">
          <ac:chgData name="Seyed Hamed" userId="220999c3-e6ef-4426-a304-d27831ca2f92" providerId="ADAL" clId="{121C0B15-9E1E-443F-BAD1-2D61C586516E}" dt="2025-01-08T21:23:09.975" v="388" actId="27803"/>
          <ac:spMkLst>
            <pc:docMk/>
            <pc:sldMk cId="1729123015" sldId="286"/>
            <ac:spMk id="547" creationId="{1B497841-80D3-CD80-3979-A19128E164A9}"/>
          </ac:spMkLst>
        </pc:spChg>
        <pc:spChg chg="mod">
          <ac:chgData name="Seyed Hamed" userId="220999c3-e6ef-4426-a304-d27831ca2f92" providerId="ADAL" clId="{121C0B15-9E1E-443F-BAD1-2D61C586516E}" dt="2025-01-08T21:23:09.975" v="388" actId="27803"/>
          <ac:spMkLst>
            <pc:docMk/>
            <pc:sldMk cId="1729123015" sldId="286"/>
            <ac:spMk id="548" creationId="{8024A8EB-FB7F-8B35-5D6A-8E2322BC4EF6}"/>
          </ac:spMkLst>
        </pc:spChg>
        <pc:spChg chg="mod">
          <ac:chgData name="Seyed Hamed" userId="220999c3-e6ef-4426-a304-d27831ca2f92" providerId="ADAL" clId="{121C0B15-9E1E-443F-BAD1-2D61C586516E}" dt="2025-01-08T21:23:09.975" v="388" actId="27803"/>
          <ac:spMkLst>
            <pc:docMk/>
            <pc:sldMk cId="1729123015" sldId="286"/>
            <ac:spMk id="549" creationId="{50850E89-37C3-05A4-6ED6-DC30CBEF86C5}"/>
          </ac:spMkLst>
        </pc:spChg>
        <pc:spChg chg="mod">
          <ac:chgData name="Seyed Hamed" userId="220999c3-e6ef-4426-a304-d27831ca2f92" providerId="ADAL" clId="{121C0B15-9E1E-443F-BAD1-2D61C586516E}" dt="2025-01-08T21:23:09.975" v="388" actId="27803"/>
          <ac:spMkLst>
            <pc:docMk/>
            <pc:sldMk cId="1729123015" sldId="286"/>
            <ac:spMk id="550" creationId="{EF2964F6-0CB6-CFCC-844E-D9172B6A939B}"/>
          </ac:spMkLst>
        </pc:spChg>
        <pc:spChg chg="mod">
          <ac:chgData name="Seyed Hamed" userId="220999c3-e6ef-4426-a304-d27831ca2f92" providerId="ADAL" clId="{121C0B15-9E1E-443F-BAD1-2D61C586516E}" dt="2025-01-08T21:23:09.975" v="388" actId="27803"/>
          <ac:spMkLst>
            <pc:docMk/>
            <pc:sldMk cId="1729123015" sldId="286"/>
            <ac:spMk id="551" creationId="{8935FE29-D8E7-1CED-768B-7540FD011A55}"/>
          </ac:spMkLst>
        </pc:spChg>
        <pc:spChg chg="mod">
          <ac:chgData name="Seyed Hamed" userId="220999c3-e6ef-4426-a304-d27831ca2f92" providerId="ADAL" clId="{121C0B15-9E1E-443F-BAD1-2D61C586516E}" dt="2025-01-08T21:23:09.975" v="388" actId="27803"/>
          <ac:spMkLst>
            <pc:docMk/>
            <pc:sldMk cId="1729123015" sldId="286"/>
            <ac:spMk id="552" creationId="{74315AE0-0E06-970F-0D7C-16B5428AF2CF}"/>
          </ac:spMkLst>
        </pc:spChg>
        <pc:spChg chg="mod">
          <ac:chgData name="Seyed Hamed" userId="220999c3-e6ef-4426-a304-d27831ca2f92" providerId="ADAL" clId="{121C0B15-9E1E-443F-BAD1-2D61C586516E}" dt="2025-01-08T21:23:09.975" v="388" actId="27803"/>
          <ac:spMkLst>
            <pc:docMk/>
            <pc:sldMk cId="1729123015" sldId="286"/>
            <ac:spMk id="554" creationId="{35091F67-112D-8555-6A07-36B3B43C6BFB}"/>
          </ac:spMkLst>
        </pc:spChg>
        <pc:spChg chg="mod">
          <ac:chgData name="Seyed Hamed" userId="220999c3-e6ef-4426-a304-d27831ca2f92" providerId="ADAL" clId="{121C0B15-9E1E-443F-BAD1-2D61C586516E}" dt="2025-01-08T21:23:09.975" v="388" actId="27803"/>
          <ac:spMkLst>
            <pc:docMk/>
            <pc:sldMk cId="1729123015" sldId="286"/>
            <ac:spMk id="555" creationId="{BCBA5AF1-961E-7870-1596-C22875F80DA1}"/>
          </ac:spMkLst>
        </pc:spChg>
        <pc:spChg chg="mod">
          <ac:chgData name="Seyed Hamed" userId="220999c3-e6ef-4426-a304-d27831ca2f92" providerId="ADAL" clId="{121C0B15-9E1E-443F-BAD1-2D61C586516E}" dt="2025-01-08T21:23:09.975" v="388" actId="27803"/>
          <ac:spMkLst>
            <pc:docMk/>
            <pc:sldMk cId="1729123015" sldId="286"/>
            <ac:spMk id="556" creationId="{5007C7E4-BF5A-BDA3-9143-71F7DEACF099}"/>
          </ac:spMkLst>
        </pc:spChg>
        <pc:spChg chg="mod">
          <ac:chgData name="Seyed Hamed" userId="220999c3-e6ef-4426-a304-d27831ca2f92" providerId="ADAL" clId="{121C0B15-9E1E-443F-BAD1-2D61C586516E}" dt="2025-01-08T21:23:09.975" v="388" actId="27803"/>
          <ac:spMkLst>
            <pc:docMk/>
            <pc:sldMk cId="1729123015" sldId="286"/>
            <ac:spMk id="557" creationId="{9C62CF8D-E0E3-5761-355D-795E7ABDA7AA}"/>
          </ac:spMkLst>
        </pc:spChg>
        <pc:spChg chg="mod">
          <ac:chgData name="Seyed Hamed" userId="220999c3-e6ef-4426-a304-d27831ca2f92" providerId="ADAL" clId="{121C0B15-9E1E-443F-BAD1-2D61C586516E}" dt="2025-01-08T21:23:09.975" v="388" actId="27803"/>
          <ac:spMkLst>
            <pc:docMk/>
            <pc:sldMk cId="1729123015" sldId="286"/>
            <ac:spMk id="558" creationId="{A8992B91-5A1D-F58C-CDC0-CB9D6652A5F3}"/>
          </ac:spMkLst>
        </pc:spChg>
        <pc:spChg chg="mod">
          <ac:chgData name="Seyed Hamed" userId="220999c3-e6ef-4426-a304-d27831ca2f92" providerId="ADAL" clId="{121C0B15-9E1E-443F-BAD1-2D61C586516E}" dt="2025-01-08T21:23:09.975" v="388" actId="27803"/>
          <ac:spMkLst>
            <pc:docMk/>
            <pc:sldMk cId="1729123015" sldId="286"/>
            <ac:spMk id="560" creationId="{851E9723-8F44-B94C-D344-C92AE00EE260}"/>
          </ac:spMkLst>
        </pc:spChg>
        <pc:spChg chg="mod">
          <ac:chgData name="Seyed Hamed" userId="220999c3-e6ef-4426-a304-d27831ca2f92" providerId="ADAL" clId="{121C0B15-9E1E-443F-BAD1-2D61C586516E}" dt="2025-01-08T21:23:09.975" v="388" actId="27803"/>
          <ac:spMkLst>
            <pc:docMk/>
            <pc:sldMk cId="1729123015" sldId="286"/>
            <ac:spMk id="561" creationId="{E3D98558-344D-2ACE-EA29-0480AAAAB1F2}"/>
          </ac:spMkLst>
        </pc:spChg>
        <pc:spChg chg="mod">
          <ac:chgData name="Seyed Hamed" userId="220999c3-e6ef-4426-a304-d27831ca2f92" providerId="ADAL" clId="{121C0B15-9E1E-443F-BAD1-2D61C586516E}" dt="2025-01-08T21:23:09.975" v="388" actId="27803"/>
          <ac:spMkLst>
            <pc:docMk/>
            <pc:sldMk cId="1729123015" sldId="286"/>
            <ac:spMk id="562" creationId="{E2AF90DF-968F-E36B-5274-5E59601ACA85}"/>
          </ac:spMkLst>
        </pc:spChg>
        <pc:spChg chg="mod">
          <ac:chgData name="Seyed Hamed" userId="220999c3-e6ef-4426-a304-d27831ca2f92" providerId="ADAL" clId="{121C0B15-9E1E-443F-BAD1-2D61C586516E}" dt="2025-01-08T21:23:09.975" v="388" actId="27803"/>
          <ac:spMkLst>
            <pc:docMk/>
            <pc:sldMk cId="1729123015" sldId="286"/>
            <ac:spMk id="563" creationId="{572CA2E7-380D-7DAA-7482-5A16C196A200}"/>
          </ac:spMkLst>
        </pc:spChg>
        <pc:spChg chg="mod">
          <ac:chgData name="Seyed Hamed" userId="220999c3-e6ef-4426-a304-d27831ca2f92" providerId="ADAL" clId="{121C0B15-9E1E-443F-BAD1-2D61C586516E}" dt="2025-01-08T21:23:09.975" v="388" actId="27803"/>
          <ac:spMkLst>
            <pc:docMk/>
            <pc:sldMk cId="1729123015" sldId="286"/>
            <ac:spMk id="564" creationId="{AE5284BC-6C30-4908-AD4F-95D13F142F49}"/>
          </ac:spMkLst>
        </pc:spChg>
        <pc:spChg chg="mod">
          <ac:chgData name="Seyed Hamed" userId="220999c3-e6ef-4426-a304-d27831ca2f92" providerId="ADAL" clId="{121C0B15-9E1E-443F-BAD1-2D61C586516E}" dt="2025-01-08T21:23:09.975" v="388" actId="27803"/>
          <ac:spMkLst>
            <pc:docMk/>
            <pc:sldMk cId="1729123015" sldId="286"/>
            <ac:spMk id="566" creationId="{BB674E81-70C1-B593-4635-2F715AF7EF33}"/>
          </ac:spMkLst>
        </pc:spChg>
        <pc:spChg chg="mod">
          <ac:chgData name="Seyed Hamed" userId="220999c3-e6ef-4426-a304-d27831ca2f92" providerId="ADAL" clId="{121C0B15-9E1E-443F-BAD1-2D61C586516E}" dt="2025-01-08T21:23:09.975" v="388" actId="27803"/>
          <ac:spMkLst>
            <pc:docMk/>
            <pc:sldMk cId="1729123015" sldId="286"/>
            <ac:spMk id="567" creationId="{EC9464B6-EE1D-5AFC-41FB-DE5897E782EE}"/>
          </ac:spMkLst>
        </pc:spChg>
        <pc:spChg chg="mod">
          <ac:chgData name="Seyed Hamed" userId="220999c3-e6ef-4426-a304-d27831ca2f92" providerId="ADAL" clId="{121C0B15-9E1E-443F-BAD1-2D61C586516E}" dt="2025-01-08T21:23:09.975" v="388" actId="27803"/>
          <ac:spMkLst>
            <pc:docMk/>
            <pc:sldMk cId="1729123015" sldId="286"/>
            <ac:spMk id="568" creationId="{29BD65F7-5671-DF9F-A42E-F02A377873E3}"/>
          </ac:spMkLst>
        </pc:spChg>
        <pc:spChg chg="mod">
          <ac:chgData name="Seyed Hamed" userId="220999c3-e6ef-4426-a304-d27831ca2f92" providerId="ADAL" clId="{121C0B15-9E1E-443F-BAD1-2D61C586516E}" dt="2025-01-08T21:23:09.975" v="388" actId="27803"/>
          <ac:spMkLst>
            <pc:docMk/>
            <pc:sldMk cId="1729123015" sldId="286"/>
            <ac:spMk id="569" creationId="{C1BD28E2-EDC0-AC25-7DA7-C5A277E7C8DE}"/>
          </ac:spMkLst>
        </pc:spChg>
        <pc:spChg chg="mod">
          <ac:chgData name="Seyed Hamed" userId="220999c3-e6ef-4426-a304-d27831ca2f92" providerId="ADAL" clId="{121C0B15-9E1E-443F-BAD1-2D61C586516E}" dt="2025-01-08T21:23:09.975" v="388" actId="27803"/>
          <ac:spMkLst>
            <pc:docMk/>
            <pc:sldMk cId="1729123015" sldId="286"/>
            <ac:spMk id="570" creationId="{190D7F7B-823E-7BDB-FA96-3549EC1BD469}"/>
          </ac:spMkLst>
        </pc:spChg>
        <pc:spChg chg="mod">
          <ac:chgData name="Seyed Hamed" userId="220999c3-e6ef-4426-a304-d27831ca2f92" providerId="ADAL" clId="{121C0B15-9E1E-443F-BAD1-2D61C586516E}" dt="2025-01-08T21:23:09.975" v="388" actId="27803"/>
          <ac:spMkLst>
            <pc:docMk/>
            <pc:sldMk cId="1729123015" sldId="286"/>
            <ac:spMk id="572" creationId="{3327D336-CB1C-4682-1C1F-CA5781A74DBD}"/>
          </ac:spMkLst>
        </pc:spChg>
        <pc:spChg chg="mod">
          <ac:chgData name="Seyed Hamed" userId="220999c3-e6ef-4426-a304-d27831ca2f92" providerId="ADAL" clId="{121C0B15-9E1E-443F-BAD1-2D61C586516E}" dt="2025-01-08T21:23:09.975" v="388" actId="27803"/>
          <ac:spMkLst>
            <pc:docMk/>
            <pc:sldMk cId="1729123015" sldId="286"/>
            <ac:spMk id="573" creationId="{6A74B22D-72B3-79DA-FFDF-E518105596C5}"/>
          </ac:spMkLst>
        </pc:spChg>
        <pc:spChg chg="mod">
          <ac:chgData name="Seyed Hamed" userId="220999c3-e6ef-4426-a304-d27831ca2f92" providerId="ADAL" clId="{121C0B15-9E1E-443F-BAD1-2D61C586516E}" dt="2025-01-08T21:23:09.975" v="388" actId="27803"/>
          <ac:spMkLst>
            <pc:docMk/>
            <pc:sldMk cId="1729123015" sldId="286"/>
            <ac:spMk id="574" creationId="{A631DFE6-B24A-FC88-43D7-EA7BE9A9FF3B}"/>
          </ac:spMkLst>
        </pc:spChg>
        <pc:spChg chg="mod">
          <ac:chgData name="Seyed Hamed" userId="220999c3-e6ef-4426-a304-d27831ca2f92" providerId="ADAL" clId="{121C0B15-9E1E-443F-BAD1-2D61C586516E}" dt="2025-01-08T21:23:09.975" v="388" actId="27803"/>
          <ac:spMkLst>
            <pc:docMk/>
            <pc:sldMk cId="1729123015" sldId="286"/>
            <ac:spMk id="575" creationId="{F2255195-88C3-6512-6322-5454CAF70F45}"/>
          </ac:spMkLst>
        </pc:spChg>
        <pc:spChg chg="mod">
          <ac:chgData name="Seyed Hamed" userId="220999c3-e6ef-4426-a304-d27831ca2f92" providerId="ADAL" clId="{121C0B15-9E1E-443F-BAD1-2D61C586516E}" dt="2025-01-08T21:23:09.975" v="388" actId="27803"/>
          <ac:spMkLst>
            <pc:docMk/>
            <pc:sldMk cId="1729123015" sldId="286"/>
            <ac:spMk id="576" creationId="{2FE03035-AEAF-D50A-E9FC-B1DCE645BE70}"/>
          </ac:spMkLst>
        </pc:spChg>
        <pc:spChg chg="mod">
          <ac:chgData name="Seyed Hamed" userId="220999c3-e6ef-4426-a304-d27831ca2f92" providerId="ADAL" clId="{121C0B15-9E1E-443F-BAD1-2D61C586516E}" dt="2025-01-08T21:23:09.975" v="388" actId="27803"/>
          <ac:spMkLst>
            <pc:docMk/>
            <pc:sldMk cId="1729123015" sldId="286"/>
            <ac:spMk id="577" creationId="{8160ACFE-CD25-7733-6ED9-3D0FEB87F492}"/>
          </ac:spMkLst>
        </pc:spChg>
        <pc:spChg chg="mod">
          <ac:chgData name="Seyed Hamed" userId="220999c3-e6ef-4426-a304-d27831ca2f92" providerId="ADAL" clId="{121C0B15-9E1E-443F-BAD1-2D61C586516E}" dt="2025-01-08T21:23:09.975" v="388" actId="27803"/>
          <ac:spMkLst>
            <pc:docMk/>
            <pc:sldMk cId="1729123015" sldId="286"/>
            <ac:spMk id="578" creationId="{88731445-6651-B218-BC6F-D6002EFD89D1}"/>
          </ac:spMkLst>
        </pc:spChg>
        <pc:spChg chg="mod">
          <ac:chgData name="Seyed Hamed" userId="220999c3-e6ef-4426-a304-d27831ca2f92" providerId="ADAL" clId="{121C0B15-9E1E-443F-BAD1-2D61C586516E}" dt="2025-01-08T21:23:09.975" v="388" actId="27803"/>
          <ac:spMkLst>
            <pc:docMk/>
            <pc:sldMk cId="1729123015" sldId="286"/>
            <ac:spMk id="579" creationId="{4CEB3320-70F3-CA83-F554-F17E5B07039E}"/>
          </ac:spMkLst>
        </pc:spChg>
        <pc:spChg chg="mod">
          <ac:chgData name="Seyed Hamed" userId="220999c3-e6ef-4426-a304-d27831ca2f92" providerId="ADAL" clId="{121C0B15-9E1E-443F-BAD1-2D61C586516E}" dt="2025-01-08T21:23:09.975" v="388" actId="27803"/>
          <ac:spMkLst>
            <pc:docMk/>
            <pc:sldMk cId="1729123015" sldId="286"/>
            <ac:spMk id="580" creationId="{E98FBE82-8960-C686-C398-27E171128202}"/>
          </ac:spMkLst>
        </pc:spChg>
        <pc:spChg chg="mod">
          <ac:chgData name="Seyed Hamed" userId="220999c3-e6ef-4426-a304-d27831ca2f92" providerId="ADAL" clId="{121C0B15-9E1E-443F-BAD1-2D61C586516E}" dt="2025-01-08T21:23:09.975" v="388" actId="27803"/>
          <ac:spMkLst>
            <pc:docMk/>
            <pc:sldMk cId="1729123015" sldId="286"/>
            <ac:spMk id="582" creationId="{84270834-2FC2-FE54-3D94-F2ED2E47779E}"/>
          </ac:spMkLst>
        </pc:spChg>
        <pc:spChg chg="mod">
          <ac:chgData name="Seyed Hamed" userId="220999c3-e6ef-4426-a304-d27831ca2f92" providerId="ADAL" clId="{121C0B15-9E1E-443F-BAD1-2D61C586516E}" dt="2025-01-08T21:23:09.975" v="388" actId="27803"/>
          <ac:spMkLst>
            <pc:docMk/>
            <pc:sldMk cId="1729123015" sldId="286"/>
            <ac:spMk id="583" creationId="{4E4E5F38-0DEA-C919-BA27-98505AD18D6D}"/>
          </ac:spMkLst>
        </pc:spChg>
        <pc:spChg chg="mod">
          <ac:chgData name="Seyed Hamed" userId="220999c3-e6ef-4426-a304-d27831ca2f92" providerId="ADAL" clId="{121C0B15-9E1E-443F-BAD1-2D61C586516E}" dt="2025-01-08T21:23:09.975" v="388" actId="27803"/>
          <ac:spMkLst>
            <pc:docMk/>
            <pc:sldMk cId="1729123015" sldId="286"/>
            <ac:spMk id="584" creationId="{8FAA8DD3-BD65-8E05-2974-09A7FF507FCF}"/>
          </ac:spMkLst>
        </pc:spChg>
        <pc:spChg chg="mod">
          <ac:chgData name="Seyed Hamed" userId="220999c3-e6ef-4426-a304-d27831ca2f92" providerId="ADAL" clId="{121C0B15-9E1E-443F-BAD1-2D61C586516E}" dt="2025-01-08T21:23:09.975" v="388" actId="27803"/>
          <ac:spMkLst>
            <pc:docMk/>
            <pc:sldMk cId="1729123015" sldId="286"/>
            <ac:spMk id="585" creationId="{67925A15-1A20-3840-8BFF-B19AB3A2819B}"/>
          </ac:spMkLst>
        </pc:spChg>
        <pc:spChg chg="mod">
          <ac:chgData name="Seyed Hamed" userId="220999c3-e6ef-4426-a304-d27831ca2f92" providerId="ADAL" clId="{121C0B15-9E1E-443F-BAD1-2D61C586516E}" dt="2025-01-08T21:23:09.975" v="388" actId="27803"/>
          <ac:spMkLst>
            <pc:docMk/>
            <pc:sldMk cId="1729123015" sldId="286"/>
            <ac:spMk id="586" creationId="{4D262C22-11C7-4250-34CF-6F50FCA9A534}"/>
          </ac:spMkLst>
        </pc:spChg>
        <pc:spChg chg="mod">
          <ac:chgData name="Seyed Hamed" userId="220999c3-e6ef-4426-a304-d27831ca2f92" providerId="ADAL" clId="{121C0B15-9E1E-443F-BAD1-2D61C586516E}" dt="2025-01-08T21:23:09.975" v="388" actId="27803"/>
          <ac:spMkLst>
            <pc:docMk/>
            <pc:sldMk cId="1729123015" sldId="286"/>
            <ac:spMk id="587" creationId="{B92980B8-8859-335C-C414-E2AB23D53001}"/>
          </ac:spMkLst>
        </pc:spChg>
        <pc:spChg chg="mod">
          <ac:chgData name="Seyed Hamed" userId="220999c3-e6ef-4426-a304-d27831ca2f92" providerId="ADAL" clId="{121C0B15-9E1E-443F-BAD1-2D61C586516E}" dt="2025-01-08T21:23:09.975" v="388" actId="27803"/>
          <ac:spMkLst>
            <pc:docMk/>
            <pc:sldMk cId="1729123015" sldId="286"/>
            <ac:spMk id="588" creationId="{CB84B6F5-CB28-5915-0373-8943F6BCC0B8}"/>
          </ac:spMkLst>
        </pc:spChg>
        <pc:spChg chg="mod">
          <ac:chgData name="Seyed Hamed" userId="220999c3-e6ef-4426-a304-d27831ca2f92" providerId="ADAL" clId="{121C0B15-9E1E-443F-BAD1-2D61C586516E}" dt="2025-01-08T21:23:09.975" v="388" actId="27803"/>
          <ac:spMkLst>
            <pc:docMk/>
            <pc:sldMk cId="1729123015" sldId="286"/>
            <ac:spMk id="589" creationId="{5F46C251-2A73-323E-03C8-4755C74285A2}"/>
          </ac:spMkLst>
        </pc:spChg>
        <pc:spChg chg="mod">
          <ac:chgData name="Seyed Hamed" userId="220999c3-e6ef-4426-a304-d27831ca2f92" providerId="ADAL" clId="{121C0B15-9E1E-443F-BAD1-2D61C586516E}" dt="2025-01-08T21:23:09.975" v="388" actId="27803"/>
          <ac:spMkLst>
            <pc:docMk/>
            <pc:sldMk cId="1729123015" sldId="286"/>
            <ac:spMk id="590" creationId="{12197867-ECDB-731C-E929-13F817E5A3E8}"/>
          </ac:spMkLst>
        </pc:spChg>
        <pc:spChg chg="mod">
          <ac:chgData name="Seyed Hamed" userId="220999c3-e6ef-4426-a304-d27831ca2f92" providerId="ADAL" clId="{121C0B15-9E1E-443F-BAD1-2D61C586516E}" dt="2025-01-08T21:23:09.975" v="388" actId="27803"/>
          <ac:spMkLst>
            <pc:docMk/>
            <pc:sldMk cId="1729123015" sldId="286"/>
            <ac:spMk id="591" creationId="{B86D9414-6CC0-9F78-C89D-1FE9DCD140CC}"/>
          </ac:spMkLst>
        </pc:spChg>
        <pc:spChg chg="mod">
          <ac:chgData name="Seyed Hamed" userId="220999c3-e6ef-4426-a304-d27831ca2f92" providerId="ADAL" clId="{121C0B15-9E1E-443F-BAD1-2D61C586516E}" dt="2025-01-08T21:23:09.975" v="388" actId="27803"/>
          <ac:spMkLst>
            <pc:docMk/>
            <pc:sldMk cId="1729123015" sldId="286"/>
            <ac:spMk id="592" creationId="{77D11294-1354-78FD-C4BE-0288D7B142C5}"/>
          </ac:spMkLst>
        </pc:spChg>
        <pc:spChg chg="mod">
          <ac:chgData name="Seyed Hamed" userId="220999c3-e6ef-4426-a304-d27831ca2f92" providerId="ADAL" clId="{121C0B15-9E1E-443F-BAD1-2D61C586516E}" dt="2025-01-08T21:23:09.975" v="388" actId="27803"/>
          <ac:spMkLst>
            <pc:docMk/>
            <pc:sldMk cId="1729123015" sldId="286"/>
            <ac:spMk id="593" creationId="{E3ACC9DA-126E-DC2E-D7F1-2543D9E35393}"/>
          </ac:spMkLst>
        </pc:spChg>
        <pc:spChg chg="mod">
          <ac:chgData name="Seyed Hamed" userId="220999c3-e6ef-4426-a304-d27831ca2f92" providerId="ADAL" clId="{121C0B15-9E1E-443F-BAD1-2D61C586516E}" dt="2025-01-08T21:23:09.975" v="388" actId="27803"/>
          <ac:spMkLst>
            <pc:docMk/>
            <pc:sldMk cId="1729123015" sldId="286"/>
            <ac:spMk id="594" creationId="{36D60E35-C3EF-399C-77D0-8D3D99CB3D6B}"/>
          </ac:spMkLst>
        </pc:spChg>
        <pc:spChg chg="mod">
          <ac:chgData name="Seyed Hamed" userId="220999c3-e6ef-4426-a304-d27831ca2f92" providerId="ADAL" clId="{121C0B15-9E1E-443F-BAD1-2D61C586516E}" dt="2025-01-08T21:23:09.975" v="388" actId="27803"/>
          <ac:spMkLst>
            <pc:docMk/>
            <pc:sldMk cId="1729123015" sldId="286"/>
            <ac:spMk id="595" creationId="{E1C88C22-3D1A-5358-B131-17F96C9B75CD}"/>
          </ac:spMkLst>
        </pc:spChg>
        <pc:spChg chg="mod">
          <ac:chgData name="Seyed Hamed" userId="220999c3-e6ef-4426-a304-d27831ca2f92" providerId="ADAL" clId="{121C0B15-9E1E-443F-BAD1-2D61C586516E}" dt="2025-01-08T21:23:09.975" v="388" actId="27803"/>
          <ac:spMkLst>
            <pc:docMk/>
            <pc:sldMk cId="1729123015" sldId="286"/>
            <ac:spMk id="596" creationId="{0557134F-AD1C-DB96-1E5E-DF82751D98C1}"/>
          </ac:spMkLst>
        </pc:spChg>
        <pc:spChg chg="mod">
          <ac:chgData name="Seyed Hamed" userId="220999c3-e6ef-4426-a304-d27831ca2f92" providerId="ADAL" clId="{121C0B15-9E1E-443F-BAD1-2D61C586516E}" dt="2025-01-08T21:23:09.975" v="388" actId="27803"/>
          <ac:spMkLst>
            <pc:docMk/>
            <pc:sldMk cId="1729123015" sldId="286"/>
            <ac:spMk id="597" creationId="{729D4404-8AEE-C9B5-BD96-13285443CFC0}"/>
          </ac:spMkLst>
        </pc:spChg>
        <pc:spChg chg="mod">
          <ac:chgData name="Seyed Hamed" userId="220999c3-e6ef-4426-a304-d27831ca2f92" providerId="ADAL" clId="{121C0B15-9E1E-443F-BAD1-2D61C586516E}" dt="2025-01-08T21:23:09.975" v="388" actId="27803"/>
          <ac:spMkLst>
            <pc:docMk/>
            <pc:sldMk cId="1729123015" sldId="286"/>
            <ac:spMk id="598" creationId="{5EB8B94D-0E67-FB49-0E98-108B28396D4F}"/>
          </ac:spMkLst>
        </pc:spChg>
        <pc:spChg chg="mod">
          <ac:chgData name="Seyed Hamed" userId="220999c3-e6ef-4426-a304-d27831ca2f92" providerId="ADAL" clId="{121C0B15-9E1E-443F-BAD1-2D61C586516E}" dt="2025-01-08T21:23:09.975" v="388" actId="27803"/>
          <ac:spMkLst>
            <pc:docMk/>
            <pc:sldMk cId="1729123015" sldId="286"/>
            <ac:spMk id="599" creationId="{D4E16D41-8156-881D-B3BB-41587DEF1F43}"/>
          </ac:spMkLst>
        </pc:spChg>
        <pc:spChg chg="mod">
          <ac:chgData name="Seyed Hamed" userId="220999c3-e6ef-4426-a304-d27831ca2f92" providerId="ADAL" clId="{121C0B15-9E1E-443F-BAD1-2D61C586516E}" dt="2025-01-08T21:23:09.975" v="388" actId="27803"/>
          <ac:spMkLst>
            <pc:docMk/>
            <pc:sldMk cId="1729123015" sldId="286"/>
            <ac:spMk id="600" creationId="{CBE94ABC-D80B-7B81-750C-0DDBCC049370}"/>
          </ac:spMkLst>
        </pc:spChg>
        <pc:spChg chg="mod">
          <ac:chgData name="Seyed Hamed" userId="220999c3-e6ef-4426-a304-d27831ca2f92" providerId="ADAL" clId="{121C0B15-9E1E-443F-BAD1-2D61C586516E}" dt="2025-01-08T21:23:09.975" v="388" actId="27803"/>
          <ac:spMkLst>
            <pc:docMk/>
            <pc:sldMk cId="1729123015" sldId="286"/>
            <ac:spMk id="601" creationId="{920ADA0F-BA46-63CB-C48E-3D2E89A1C450}"/>
          </ac:spMkLst>
        </pc:spChg>
        <pc:spChg chg="mod">
          <ac:chgData name="Seyed Hamed" userId="220999c3-e6ef-4426-a304-d27831ca2f92" providerId="ADAL" clId="{121C0B15-9E1E-443F-BAD1-2D61C586516E}" dt="2025-01-08T21:23:09.975" v="388" actId="27803"/>
          <ac:spMkLst>
            <pc:docMk/>
            <pc:sldMk cId="1729123015" sldId="286"/>
            <ac:spMk id="602" creationId="{175BC3B6-1530-C1CC-78DF-B43A56AAB4E5}"/>
          </ac:spMkLst>
        </pc:spChg>
        <pc:spChg chg="mod">
          <ac:chgData name="Seyed Hamed" userId="220999c3-e6ef-4426-a304-d27831ca2f92" providerId="ADAL" clId="{121C0B15-9E1E-443F-BAD1-2D61C586516E}" dt="2025-01-08T21:23:09.975" v="388" actId="27803"/>
          <ac:spMkLst>
            <pc:docMk/>
            <pc:sldMk cId="1729123015" sldId="286"/>
            <ac:spMk id="603" creationId="{07B2641C-093B-A7A7-0F01-AE7D8EC3D85F}"/>
          </ac:spMkLst>
        </pc:spChg>
        <pc:spChg chg="mod">
          <ac:chgData name="Seyed Hamed" userId="220999c3-e6ef-4426-a304-d27831ca2f92" providerId="ADAL" clId="{121C0B15-9E1E-443F-BAD1-2D61C586516E}" dt="2025-01-08T21:23:09.975" v="388" actId="27803"/>
          <ac:spMkLst>
            <pc:docMk/>
            <pc:sldMk cId="1729123015" sldId="286"/>
            <ac:spMk id="604" creationId="{F7FFF3D2-A90D-059E-AFCC-83686DF83F5D}"/>
          </ac:spMkLst>
        </pc:spChg>
        <pc:spChg chg="mod">
          <ac:chgData name="Seyed Hamed" userId="220999c3-e6ef-4426-a304-d27831ca2f92" providerId="ADAL" clId="{121C0B15-9E1E-443F-BAD1-2D61C586516E}" dt="2025-01-08T21:23:09.975" v="388" actId="27803"/>
          <ac:spMkLst>
            <pc:docMk/>
            <pc:sldMk cId="1729123015" sldId="286"/>
            <ac:spMk id="605" creationId="{FCCBF0A7-4FE6-1723-73EB-A1E1FE670C23}"/>
          </ac:spMkLst>
        </pc:spChg>
        <pc:spChg chg="mod">
          <ac:chgData name="Seyed Hamed" userId="220999c3-e6ef-4426-a304-d27831ca2f92" providerId="ADAL" clId="{121C0B15-9E1E-443F-BAD1-2D61C586516E}" dt="2025-01-08T21:23:09.975" v="388" actId="27803"/>
          <ac:spMkLst>
            <pc:docMk/>
            <pc:sldMk cId="1729123015" sldId="286"/>
            <ac:spMk id="606" creationId="{CB780148-F405-5767-8C9D-47963323AD2C}"/>
          </ac:spMkLst>
        </pc:spChg>
        <pc:spChg chg="mod">
          <ac:chgData name="Seyed Hamed" userId="220999c3-e6ef-4426-a304-d27831ca2f92" providerId="ADAL" clId="{121C0B15-9E1E-443F-BAD1-2D61C586516E}" dt="2025-01-08T21:23:09.975" v="388" actId="27803"/>
          <ac:spMkLst>
            <pc:docMk/>
            <pc:sldMk cId="1729123015" sldId="286"/>
            <ac:spMk id="607" creationId="{27A2871B-0189-6D08-6D5B-E7E30AD11183}"/>
          </ac:spMkLst>
        </pc:spChg>
        <pc:spChg chg="mod">
          <ac:chgData name="Seyed Hamed" userId="220999c3-e6ef-4426-a304-d27831ca2f92" providerId="ADAL" clId="{121C0B15-9E1E-443F-BAD1-2D61C586516E}" dt="2025-01-08T21:23:09.975" v="388" actId="27803"/>
          <ac:spMkLst>
            <pc:docMk/>
            <pc:sldMk cId="1729123015" sldId="286"/>
            <ac:spMk id="608" creationId="{C2A9D0A7-9CB9-81B3-0384-9D1356E1942F}"/>
          </ac:spMkLst>
        </pc:spChg>
        <pc:spChg chg="mod">
          <ac:chgData name="Seyed Hamed" userId="220999c3-e6ef-4426-a304-d27831ca2f92" providerId="ADAL" clId="{121C0B15-9E1E-443F-BAD1-2D61C586516E}" dt="2025-01-08T21:23:09.975" v="388" actId="27803"/>
          <ac:spMkLst>
            <pc:docMk/>
            <pc:sldMk cId="1729123015" sldId="286"/>
            <ac:spMk id="609" creationId="{FDBC7DB6-38FB-CD49-6152-E5A678F18559}"/>
          </ac:spMkLst>
        </pc:spChg>
        <pc:spChg chg="mod">
          <ac:chgData name="Seyed Hamed" userId="220999c3-e6ef-4426-a304-d27831ca2f92" providerId="ADAL" clId="{121C0B15-9E1E-443F-BAD1-2D61C586516E}" dt="2025-01-08T21:23:09.975" v="388" actId="27803"/>
          <ac:spMkLst>
            <pc:docMk/>
            <pc:sldMk cId="1729123015" sldId="286"/>
            <ac:spMk id="610" creationId="{576F9089-9A56-4952-AB7C-67FE6BA984C0}"/>
          </ac:spMkLst>
        </pc:spChg>
        <pc:spChg chg="mod">
          <ac:chgData name="Seyed Hamed" userId="220999c3-e6ef-4426-a304-d27831ca2f92" providerId="ADAL" clId="{121C0B15-9E1E-443F-BAD1-2D61C586516E}" dt="2025-01-08T21:23:09.975" v="388" actId="27803"/>
          <ac:spMkLst>
            <pc:docMk/>
            <pc:sldMk cId="1729123015" sldId="286"/>
            <ac:spMk id="611" creationId="{7EA72614-A70A-C9B4-2ED0-6D795D0F568B}"/>
          </ac:spMkLst>
        </pc:spChg>
        <pc:spChg chg="mod">
          <ac:chgData name="Seyed Hamed" userId="220999c3-e6ef-4426-a304-d27831ca2f92" providerId="ADAL" clId="{121C0B15-9E1E-443F-BAD1-2D61C586516E}" dt="2025-01-08T21:23:09.975" v="388" actId="27803"/>
          <ac:spMkLst>
            <pc:docMk/>
            <pc:sldMk cId="1729123015" sldId="286"/>
            <ac:spMk id="613" creationId="{75942CFF-6FA6-17C6-C55A-5D0926BE1BF1}"/>
          </ac:spMkLst>
        </pc:spChg>
        <pc:spChg chg="mod">
          <ac:chgData name="Seyed Hamed" userId="220999c3-e6ef-4426-a304-d27831ca2f92" providerId="ADAL" clId="{121C0B15-9E1E-443F-BAD1-2D61C586516E}" dt="2025-01-08T21:23:09.975" v="388" actId="27803"/>
          <ac:spMkLst>
            <pc:docMk/>
            <pc:sldMk cId="1729123015" sldId="286"/>
            <ac:spMk id="614" creationId="{25DF1F25-BA68-6F7F-4D79-3F374A3B1F8C}"/>
          </ac:spMkLst>
        </pc:spChg>
        <pc:spChg chg="mod">
          <ac:chgData name="Seyed Hamed" userId="220999c3-e6ef-4426-a304-d27831ca2f92" providerId="ADAL" clId="{121C0B15-9E1E-443F-BAD1-2D61C586516E}" dt="2025-01-08T21:23:09.975" v="388" actId="27803"/>
          <ac:spMkLst>
            <pc:docMk/>
            <pc:sldMk cId="1729123015" sldId="286"/>
            <ac:spMk id="615" creationId="{9100B8EA-D47C-ECF4-3C26-23A33BEE6265}"/>
          </ac:spMkLst>
        </pc:spChg>
        <pc:spChg chg="mod">
          <ac:chgData name="Seyed Hamed" userId="220999c3-e6ef-4426-a304-d27831ca2f92" providerId="ADAL" clId="{121C0B15-9E1E-443F-BAD1-2D61C586516E}" dt="2025-01-08T21:23:09.975" v="388" actId="27803"/>
          <ac:spMkLst>
            <pc:docMk/>
            <pc:sldMk cId="1729123015" sldId="286"/>
            <ac:spMk id="616" creationId="{84A76230-EAB1-23FA-28CE-9A987F741A78}"/>
          </ac:spMkLst>
        </pc:spChg>
        <pc:spChg chg="mod">
          <ac:chgData name="Seyed Hamed" userId="220999c3-e6ef-4426-a304-d27831ca2f92" providerId="ADAL" clId="{121C0B15-9E1E-443F-BAD1-2D61C586516E}" dt="2025-01-08T21:23:09.975" v="388" actId="27803"/>
          <ac:spMkLst>
            <pc:docMk/>
            <pc:sldMk cId="1729123015" sldId="286"/>
            <ac:spMk id="617" creationId="{61745ADF-11F3-FFF2-B0F8-E4FFF278B063}"/>
          </ac:spMkLst>
        </pc:spChg>
        <pc:spChg chg="mod">
          <ac:chgData name="Seyed Hamed" userId="220999c3-e6ef-4426-a304-d27831ca2f92" providerId="ADAL" clId="{121C0B15-9E1E-443F-BAD1-2D61C586516E}" dt="2025-01-08T21:23:09.975" v="388" actId="27803"/>
          <ac:spMkLst>
            <pc:docMk/>
            <pc:sldMk cId="1729123015" sldId="286"/>
            <ac:spMk id="618" creationId="{ABFB5279-124B-87D3-2E6A-FE6C65659CD6}"/>
          </ac:spMkLst>
        </pc:spChg>
        <pc:spChg chg="mod">
          <ac:chgData name="Seyed Hamed" userId="220999c3-e6ef-4426-a304-d27831ca2f92" providerId="ADAL" clId="{121C0B15-9E1E-443F-BAD1-2D61C586516E}" dt="2025-01-08T21:23:09.975" v="388" actId="27803"/>
          <ac:spMkLst>
            <pc:docMk/>
            <pc:sldMk cId="1729123015" sldId="286"/>
            <ac:spMk id="619" creationId="{0A72E93C-75D8-A0C8-92B1-76BEDCCEF3F2}"/>
          </ac:spMkLst>
        </pc:spChg>
        <pc:spChg chg="mod">
          <ac:chgData name="Seyed Hamed" userId="220999c3-e6ef-4426-a304-d27831ca2f92" providerId="ADAL" clId="{121C0B15-9E1E-443F-BAD1-2D61C586516E}" dt="2025-01-08T21:23:09.975" v="388" actId="27803"/>
          <ac:spMkLst>
            <pc:docMk/>
            <pc:sldMk cId="1729123015" sldId="286"/>
            <ac:spMk id="621" creationId="{BE2C0781-3E27-A538-DDA7-40D3F2A4A671}"/>
          </ac:spMkLst>
        </pc:spChg>
        <pc:spChg chg="mod">
          <ac:chgData name="Seyed Hamed" userId="220999c3-e6ef-4426-a304-d27831ca2f92" providerId="ADAL" clId="{121C0B15-9E1E-443F-BAD1-2D61C586516E}" dt="2025-01-08T21:23:09.975" v="388" actId="27803"/>
          <ac:spMkLst>
            <pc:docMk/>
            <pc:sldMk cId="1729123015" sldId="286"/>
            <ac:spMk id="622" creationId="{F995DE9F-0998-8B0D-E1AD-C1800E5A9313}"/>
          </ac:spMkLst>
        </pc:spChg>
        <pc:spChg chg="mod">
          <ac:chgData name="Seyed Hamed" userId="220999c3-e6ef-4426-a304-d27831ca2f92" providerId="ADAL" clId="{121C0B15-9E1E-443F-BAD1-2D61C586516E}" dt="2025-01-08T21:23:09.975" v="388" actId="27803"/>
          <ac:spMkLst>
            <pc:docMk/>
            <pc:sldMk cId="1729123015" sldId="286"/>
            <ac:spMk id="623" creationId="{A59EC13F-3B2A-4FDC-B9E3-912BC7E131CD}"/>
          </ac:spMkLst>
        </pc:spChg>
        <pc:spChg chg="mod">
          <ac:chgData name="Seyed Hamed" userId="220999c3-e6ef-4426-a304-d27831ca2f92" providerId="ADAL" clId="{121C0B15-9E1E-443F-BAD1-2D61C586516E}" dt="2025-01-08T21:23:09.975" v="388" actId="27803"/>
          <ac:spMkLst>
            <pc:docMk/>
            <pc:sldMk cId="1729123015" sldId="286"/>
            <ac:spMk id="624" creationId="{3A173265-2687-A842-C562-340F6B1459E9}"/>
          </ac:spMkLst>
        </pc:spChg>
        <pc:spChg chg="mod">
          <ac:chgData name="Seyed Hamed" userId="220999c3-e6ef-4426-a304-d27831ca2f92" providerId="ADAL" clId="{121C0B15-9E1E-443F-BAD1-2D61C586516E}" dt="2025-01-08T21:23:09.975" v="388" actId="27803"/>
          <ac:spMkLst>
            <pc:docMk/>
            <pc:sldMk cId="1729123015" sldId="286"/>
            <ac:spMk id="626" creationId="{12E2CC30-796E-2D8A-4648-C3E7F7A9C31B}"/>
          </ac:spMkLst>
        </pc:spChg>
        <pc:spChg chg="mod">
          <ac:chgData name="Seyed Hamed" userId="220999c3-e6ef-4426-a304-d27831ca2f92" providerId="ADAL" clId="{121C0B15-9E1E-443F-BAD1-2D61C586516E}" dt="2025-01-08T21:23:09.975" v="388" actId="27803"/>
          <ac:spMkLst>
            <pc:docMk/>
            <pc:sldMk cId="1729123015" sldId="286"/>
            <ac:spMk id="627" creationId="{3BCCB04D-1094-1122-A13E-882B153C6820}"/>
          </ac:spMkLst>
        </pc:spChg>
        <pc:spChg chg="mod">
          <ac:chgData name="Seyed Hamed" userId="220999c3-e6ef-4426-a304-d27831ca2f92" providerId="ADAL" clId="{121C0B15-9E1E-443F-BAD1-2D61C586516E}" dt="2025-01-08T21:23:09.975" v="388" actId="27803"/>
          <ac:spMkLst>
            <pc:docMk/>
            <pc:sldMk cId="1729123015" sldId="286"/>
            <ac:spMk id="628" creationId="{8E5685C2-CA2B-FC0E-D531-CD5038E5AB3F}"/>
          </ac:spMkLst>
        </pc:spChg>
        <pc:spChg chg="mod">
          <ac:chgData name="Seyed Hamed" userId="220999c3-e6ef-4426-a304-d27831ca2f92" providerId="ADAL" clId="{121C0B15-9E1E-443F-BAD1-2D61C586516E}" dt="2025-01-08T21:23:09.975" v="388" actId="27803"/>
          <ac:spMkLst>
            <pc:docMk/>
            <pc:sldMk cId="1729123015" sldId="286"/>
            <ac:spMk id="629" creationId="{146E8691-780F-C552-9822-7CC0559DB139}"/>
          </ac:spMkLst>
        </pc:spChg>
        <pc:spChg chg="mod">
          <ac:chgData name="Seyed Hamed" userId="220999c3-e6ef-4426-a304-d27831ca2f92" providerId="ADAL" clId="{121C0B15-9E1E-443F-BAD1-2D61C586516E}" dt="2025-01-08T21:23:09.975" v="388" actId="27803"/>
          <ac:spMkLst>
            <pc:docMk/>
            <pc:sldMk cId="1729123015" sldId="286"/>
            <ac:spMk id="630" creationId="{6742B92F-4358-4874-0249-EFF3DC6B9C01}"/>
          </ac:spMkLst>
        </pc:spChg>
        <pc:spChg chg="mod">
          <ac:chgData name="Seyed Hamed" userId="220999c3-e6ef-4426-a304-d27831ca2f92" providerId="ADAL" clId="{121C0B15-9E1E-443F-BAD1-2D61C586516E}" dt="2025-01-08T21:23:09.975" v="388" actId="27803"/>
          <ac:spMkLst>
            <pc:docMk/>
            <pc:sldMk cId="1729123015" sldId="286"/>
            <ac:spMk id="631" creationId="{4080381E-432E-1BA2-9CEE-DF167CD9DADA}"/>
          </ac:spMkLst>
        </pc:spChg>
        <pc:spChg chg="mod">
          <ac:chgData name="Seyed Hamed" userId="220999c3-e6ef-4426-a304-d27831ca2f92" providerId="ADAL" clId="{121C0B15-9E1E-443F-BAD1-2D61C586516E}" dt="2025-01-08T21:23:09.975" v="388" actId="27803"/>
          <ac:spMkLst>
            <pc:docMk/>
            <pc:sldMk cId="1729123015" sldId="286"/>
            <ac:spMk id="632" creationId="{8D23C747-7F33-DBE9-66A6-D26A60DDBF86}"/>
          </ac:spMkLst>
        </pc:spChg>
        <pc:spChg chg="mod">
          <ac:chgData name="Seyed Hamed" userId="220999c3-e6ef-4426-a304-d27831ca2f92" providerId="ADAL" clId="{121C0B15-9E1E-443F-BAD1-2D61C586516E}" dt="2025-01-08T21:23:09.975" v="388" actId="27803"/>
          <ac:spMkLst>
            <pc:docMk/>
            <pc:sldMk cId="1729123015" sldId="286"/>
            <ac:spMk id="633" creationId="{08450CD0-1081-59F1-C486-52B0F2FD32A5}"/>
          </ac:spMkLst>
        </pc:spChg>
        <pc:spChg chg="mod">
          <ac:chgData name="Seyed Hamed" userId="220999c3-e6ef-4426-a304-d27831ca2f92" providerId="ADAL" clId="{121C0B15-9E1E-443F-BAD1-2D61C586516E}" dt="2025-01-08T21:23:09.975" v="388" actId="27803"/>
          <ac:spMkLst>
            <pc:docMk/>
            <pc:sldMk cId="1729123015" sldId="286"/>
            <ac:spMk id="634" creationId="{88C60D80-ACCB-3E97-42AF-7243869F97A6}"/>
          </ac:spMkLst>
        </pc:spChg>
        <pc:spChg chg="mod">
          <ac:chgData name="Seyed Hamed" userId="220999c3-e6ef-4426-a304-d27831ca2f92" providerId="ADAL" clId="{121C0B15-9E1E-443F-BAD1-2D61C586516E}" dt="2025-01-08T21:23:09.975" v="388" actId="27803"/>
          <ac:spMkLst>
            <pc:docMk/>
            <pc:sldMk cId="1729123015" sldId="286"/>
            <ac:spMk id="635" creationId="{D22B5DF5-4EAB-5506-08A1-C20DF2B8A917}"/>
          </ac:spMkLst>
        </pc:spChg>
        <pc:spChg chg="mod">
          <ac:chgData name="Seyed Hamed" userId="220999c3-e6ef-4426-a304-d27831ca2f92" providerId="ADAL" clId="{121C0B15-9E1E-443F-BAD1-2D61C586516E}" dt="2025-01-08T21:23:09.975" v="388" actId="27803"/>
          <ac:spMkLst>
            <pc:docMk/>
            <pc:sldMk cId="1729123015" sldId="286"/>
            <ac:spMk id="636" creationId="{2D9305DD-D70C-4E0C-719E-89E6446E5090}"/>
          </ac:spMkLst>
        </pc:spChg>
        <pc:spChg chg="mod">
          <ac:chgData name="Seyed Hamed" userId="220999c3-e6ef-4426-a304-d27831ca2f92" providerId="ADAL" clId="{121C0B15-9E1E-443F-BAD1-2D61C586516E}" dt="2025-01-08T21:23:09.975" v="388" actId="27803"/>
          <ac:spMkLst>
            <pc:docMk/>
            <pc:sldMk cId="1729123015" sldId="286"/>
            <ac:spMk id="637" creationId="{256476A9-C6C3-A846-5B80-866EEFD66618}"/>
          </ac:spMkLst>
        </pc:spChg>
        <pc:spChg chg="mod">
          <ac:chgData name="Seyed Hamed" userId="220999c3-e6ef-4426-a304-d27831ca2f92" providerId="ADAL" clId="{121C0B15-9E1E-443F-BAD1-2D61C586516E}" dt="2025-01-08T21:23:09.975" v="388" actId="27803"/>
          <ac:spMkLst>
            <pc:docMk/>
            <pc:sldMk cId="1729123015" sldId="286"/>
            <ac:spMk id="638" creationId="{C6570CF3-47EB-A5B8-2E84-9280547574B9}"/>
          </ac:spMkLst>
        </pc:spChg>
        <pc:spChg chg="mod">
          <ac:chgData name="Seyed Hamed" userId="220999c3-e6ef-4426-a304-d27831ca2f92" providerId="ADAL" clId="{121C0B15-9E1E-443F-BAD1-2D61C586516E}" dt="2025-01-08T21:23:09.975" v="388" actId="27803"/>
          <ac:spMkLst>
            <pc:docMk/>
            <pc:sldMk cId="1729123015" sldId="286"/>
            <ac:spMk id="639" creationId="{48118E7F-1A80-E20D-E506-2C9CAF548C8C}"/>
          </ac:spMkLst>
        </pc:spChg>
        <pc:spChg chg="mod">
          <ac:chgData name="Seyed Hamed" userId="220999c3-e6ef-4426-a304-d27831ca2f92" providerId="ADAL" clId="{121C0B15-9E1E-443F-BAD1-2D61C586516E}" dt="2025-01-08T21:23:09.975" v="388" actId="27803"/>
          <ac:spMkLst>
            <pc:docMk/>
            <pc:sldMk cId="1729123015" sldId="286"/>
            <ac:spMk id="640" creationId="{1C3BD530-F67C-739E-21E3-E15629136551}"/>
          </ac:spMkLst>
        </pc:spChg>
        <pc:spChg chg="mod">
          <ac:chgData name="Seyed Hamed" userId="220999c3-e6ef-4426-a304-d27831ca2f92" providerId="ADAL" clId="{121C0B15-9E1E-443F-BAD1-2D61C586516E}" dt="2025-01-08T21:23:09.975" v="388" actId="27803"/>
          <ac:spMkLst>
            <pc:docMk/>
            <pc:sldMk cId="1729123015" sldId="286"/>
            <ac:spMk id="641" creationId="{D53DBB62-E233-E45E-2D07-398C19B92A13}"/>
          </ac:spMkLst>
        </pc:spChg>
        <pc:spChg chg="mod">
          <ac:chgData name="Seyed Hamed" userId="220999c3-e6ef-4426-a304-d27831ca2f92" providerId="ADAL" clId="{121C0B15-9E1E-443F-BAD1-2D61C586516E}" dt="2025-01-08T21:23:09.975" v="388" actId="27803"/>
          <ac:spMkLst>
            <pc:docMk/>
            <pc:sldMk cId="1729123015" sldId="286"/>
            <ac:spMk id="643" creationId="{BBBAD76F-B17D-B9FE-8262-31E5A3F0AD93}"/>
          </ac:spMkLst>
        </pc:spChg>
        <pc:spChg chg="mod">
          <ac:chgData name="Seyed Hamed" userId="220999c3-e6ef-4426-a304-d27831ca2f92" providerId="ADAL" clId="{121C0B15-9E1E-443F-BAD1-2D61C586516E}" dt="2025-01-08T21:23:09.975" v="388" actId="27803"/>
          <ac:spMkLst>
            <pc:docMk/>
            <pc:sldMk cId="1729123015" sldId="286"/>
            <ac:spMk id="644" creationId="{538CCC8B-A7F0-640A-CFEF-0B9668D4E276}"/>
          </ac:spMkLst>
        </pc:spChg>
        <pc:spChg chg="mod">
          <ac:chgData name="Seyed Hamed" userId="220999c3-e6ef-4426-a304-d27831ca2f92" providerId="ADAL" clId="{121C0B15-9E1E-443F-BAD1-2D61C586516E}" dt="2025-01-08T21:23:09.975" v="388" actId="27803"/>
          <ac:spMkLst>
            <pc:docMk/>
            <pc:sldMk cId="1729123015" sldId="286"/>
            <ac:spMk id="645" creationId="{15FE9F40-E7DE-6508-D677-28A691FC95B3}"/>
          </ac:spMkLst>
        </pc:spChg>
        <pc:spChg chg="mod">
          <ac:chgData name="Seyed Hamed" userId="220999c3-e6ef-4426-a304-d27831ca2f92" providerId="ADAL" clId="{121C0B15-9E1E-443F-BAD1-2D61C586516E}" dt="2025-01-08T21:23:09.975" v="388" actId="27803"/>
          <ac:spMkLst>
            <pc:docMk/>
            <pc:sldMk cId="1729123015" sldId="286"/>
            <ac:spMk id="646" creationId="{95859B8C-6BF4-6313-0378-EBA44B88B0DE}"/>
          </ac:spMkLst>
        </pc:spChg>
        <pc:spChg chg="mod">
          <ac:chgData name="Seyed Hamed" userId="220999c3-e6ef-4426-a304-d27831ca2f92" providerId="ADAL" clId="{121C0B15-9E1E-443F-BAD1-2D61C586516E}" dt="2025-01-08T21:23:09.975" v="388" actId="27803"/>
          <ac:spMkLst>
            <pc:docMk/>
            <pc:sldMk cId="1729123015" sldId="286"/>
            <ac:spMk id="647" creationId="{747E9466-A0D1-69C0-35F3-3A5CE91F1BBE}"/>
          </ac:spMkLst>
        </pc:spChg>
        <pc:spChg chg="mod">
          <ac:chgData name="Seyed Hamed" userId="220999c3-e6ef-4426-a304-d27831ca2f92" providerId="ADAL" clId="{121C0B15-9E1E-443F-BAD1-2D61C586516E}" dt="2025-01-08T21:23:09.975" v="388" actId="27803"/>
          <ac:spMkLst>
            <pc:docMk/>
            <pc:sldMk cId="1729123015" sldId="286"/>
            <ac:spMk id="648" creationId="{7F90D815-9316-B41B-C7BA-B3313BD75959}"/>
          </ac:spMkLst>
        </pc:spChg>
        <pc:spChg chg="mod">
          <ac:chgData name="Seyed Hamed" userId="220999c3-e6ef-4426-a304-d27831ca2f92" providerId="ADAL" clId="{121C0B15-9E1E-443F-BAD1-2D61C586516E}" dt="2025-01-08T21:23:09.975" v="388" actId="27803"/>
          <ac:spMkLst>
            <pc:docMk/>
            <pc:sldMk cId="1729123015" sldId="286"/>
            <ac:spMk id="649" creationId="{52EFBE24-2F3C-000B-CA30-17C5E23BB50E}"/>
          </ac:spMkLst>
        </pc:spChg>
        <pc:spChg chg="mod">
          <ac:chgData name="Seyed Hamed" userId="220999c3-e6ef-4426-a304-d27831ca2f92" providerId="ADAL" clId="{121C0B15-9E1E-443F-BAD1-2D61C586516E}" dt="2025-01-08T21:23:09.975" v="388" actId="27803"/>
          <ac:spMkLst>
            <pc:docMk/>
            <pc:sldMk cId="1729123015" sldId="286"/>
            <ac:spMk id="650" creationId="{E7FDA3B6-7EFB-8191-F091-7C18D06E7193}"/>
          </ac:spMkLst>
        </pc:spChg>
        <pc:spChg chg="mod">
          <ac:chgData name="Seyed Hamed" userId="220999c3-e6ef-4426-a304-d27831ca2f92" providerId="ADAL" clId="{121C0B15-9E1E-443F-BAD1-2D61C586516E}" dt="2025-01-08T21:23:09.975" v="388" actId="27803"/>
          <ac:spMkLst>
            <pc:docMk/>
            <pc:sldMk cId="1729123015" sldId="286"/>
            <ac:spMk id="651" creationId="{FDADC055-2493-1877-BA35-63E1E5F6472B}"/>
          </ac:spMkLst>
        </pc:spChg>
        <pc:spChg chg="mod">
          <ac:chgData name="Seyed Hamed" userId="220999c3-e6ef-4426-a304-d27831ca2f92" providerId="ADAL" clId="{121C0B15-9E1E-443F-BAD1-2D61C586516E}" dt="2025-01-08T21:23:09.975" v="388" actId="27803"/>
          <ac:spMkLst>
            <pc:docMk/>
            <pc:sldMk cId="1729123015" sldId="286"/>
            <ac:spMk id="652" creationId="{6C2C697C-E420-0790-C3CA-34F8A2368BFE}"/>
          </ac:spMkLst>
        </pc:spChg>
        <pc:spChg chg="mod">
          <ac:chgData name="Seyed Hamed" userId="220999c3-e6ef-4426-a304-d27831ca2f92" providerId="ADAL" clId="{121C0B15-9E1E-443F-BAD1-2D61C586516E}" dt="2025-01-08T21:23:09.975" v="388" actId="27803"/>
          <ac:spMkLst>
            <pc:docMk/>
            <pc:sldMk cId="1729123015" sldId="286"/>
            <ac:spMk id="653" creationId="{62EBE4C5-9089-DB23-B732-71F601636434}"/>
          </ac:spMkLst>
        </pc:spChg>
        <pc:spChg chg="mod">
          <ac:chgData name="Seyed Hamed" userId="220999c3-e6ef-4426-a304-d27831ca2f92" providerId="ADAL" clId="{121C0B15-9E1E-443F-BAD1-2D61C586516E}" dt="2025-01-08T21:23:09.975" v="388" actId="27803"/>
          <ac:spMkLst>
            <pc:docMk/>
            <pc:sldMk cId="1729123015" sldId="286"/>
            <ac:spMk id="654" creationId="{6C44A886-E33E-E58B-22ED-5194C1F7ECD2}"/>
          </ac:spMkLst>
        </pc:spChg>
        <pc:spChg chg="mod">
          <ac:chgData name="Seyed Hamed" userId="220999c3-e6ef-4426-a304-d27831ca2f92" providerId="ADAL" clId="{121C0B15-9E1E-443F-BAD1-2D61C586516E}" dt="2025-01-08T21:23:09.975" v="388" actId="27803"/>
          <ac:spMkLst>
            <pc:docMk/>
            <pc:sldMk cId="1729123015" sldId="286"/>
            <ac:spMk id="655" creationId="{569A39E1-817D-8F90-13F7-AA995ED41F65}"/>
          </ac:spMkLst>
        </pc:spChg>
        <pc:spChg chg="mod">
          <ac:chgData name="Seyed Hamed" userId="220999c3-e6ef-4426-a304-d27831ca2f92" providerId="ADAL" clId="{121C0B15-9E1E-443F-BAD1-2D61C586516E}" dt="2025-01-08T21:23:09.975" v="388" actId="27803"/>
          <ac:spMkLst>
            <pc:docMk/>
            <pc:sldMk cId="1729123015" sldId="286"/>
            <ac:spMk id="656" creationId="{1CD66538-73EB-BC30-2251-0982AFAEFA08}"/>
          </ac:spMkLst>
        </pc:spChg>
        <pc:spChg chg="mod">
          <ac:chgData name="Seyed Hamed" userId="220999c3-e6ef-4426-a304-d27831ca2f92" providerId="ADAL" clId="{121C0B15-9E1E-443F-BAD1-2D61C586516E}" dt="2025-01-08T21:23:09.975" v="388" actId="27803"/>
          <ac:spMkLst>
            <pc:docMk/>
            <pc:sldMk cId="1729123015" sldId="286"/>
            <ac:spMk id="657" creationId="{7217332F-2902-C186-229A-B0D878655C0E}"/>
          </ac:spMkLst>
        </pc:spChg>
        <pc:spChg chg="mod">
          <ac:chgData name="Seyed Hamed" userId="220999c3-e6ef-4426-a304-d27831ca2f92" providerId="ADAL" clId="{121C0B15-9E1E-443F-BAD1-2D61C586516E}" dt="2025-01-08T21:23:09.975" v="388" actId="27803"/>
          <ac:spMkLst>
            <pc:docMk/>
            <pc:sldMk cId="1729123015" sldId="286"/>
            <ac:spMk id="658" creationId="{F4BDA0D8-911A-5025-60CB-4D28565683DC}"/>
          </ac:spMkLst>
        </pc:spChg>
        <pc:spChg chg="mod">
          <ac:chgData name="Seyed Hamed" userId="220999c3-e6ef-4426-a304-d27831ca2f92" providerId="ADAL" clId="{121C0B15-9E1E-443F-BAD1-2D61C586516E}" dt="2025-01-08T21:23:09.975" v="388" actId="27803"/>
          <ac:spMkLst>
            <pc:docMk/>
            <pc:sldMk cId="1729123015" sldId="286"/>
            <ac:spMk id="660" creationId="{87643760-4726-04D8-1ABE-281151FD2611}"/>
          </ac:spMkLst>
        </pc:spChg>
        <pc:spChg chg="mod">
          <ac:chgData name="Seyed Hamed" userId="220999c3-e6ef-4426-a304-d27831ca2f92" providerId="ADAL" clId="{121C0B15-9E1E-443F-BAD1-2D61C586516E}" dt="2025-01-08T21:23:09.975" v="388" actId="27803"/>
          <ac:spMkLst>
            <pc:docMk/>
            <pc:sldMk cId="1729123015" sldId="286"/>
            <ac:spMk id="661" creationId="{B52C2980-FF44-75F1-FEDC-C0B25731CC55}"/>
          </ac:spMkLst>
        </pc:spChg>
        <pc:spChg chg="mod">
          <ac:chgData name="Seyed Hamed" userId="220999c3-e6ef-4426-a304-d27831ca2f92" providerId="ADAL" clId="{121C0B15-9E1E-443F-BAD1-2D61C586516E}" dt="2025-01-08T21:23:09.975" v="388" actId="27803"/>
          <ac:spMkLst>
            <pc:docMk/>
            <pc:sldMk cId="1729123015" sldId="286"/>
            <ac:spMk id="662" creationId="{5B489ED1-62EA-9DA0-5EA7-0249D943C042}"/>
          </ac:spMkLst>
        </pc:spChg>
        <pc:spChg chg="mod">
          <ac:chgData name="Seyed Hamed" userId="220999c3-e6ef-4426-a304-d27831ca2f92" providerId="ADAL" clId="{121C0B15-9E1E-443F-BAD1-2D61C586516E}" dt="2025-01-08T21:23:09.975" v="388" actId="27803"/>
          <ac:spMkLst>
            <pc:docMk/>
            <pc:sldMk cId="1729123015" sldId="286"/>
            <ac:spMk id="663" creationId="{970F15AF-817C-785E-CC36-67D0842D3624}"/>
          </ac:spMkLst>
        </pc:spChg>
        <pc:spChg chg="mod">
          <ac:chgData name="Seyed Hamed" userId="220999c3-e6ef-4426-a304-d27831ca2f92" providerId="ADAL" clId="{121C0B15-9E1E-443F-BAD1-2D61C586516E}" dt="2025-01-08T21:23:09.975" v="388" actId="27803"/>
          <ac:spMkLst>
            <pc:docMk/>
            <pc:sldMk cId="1729123015" sldId="286"/>
            <ac:spMk id="664" creationId="{5678C9E1-52D1-85E5-FF75-AFACD945F5A6}"/>
          </ac:spMkLst>
        </pc:spChg>
        <pc:spChg chg="mod">
          <ac:chgData name="Seyed Hamed" userId="220999c3-e6ef-4426-a304-d27831ca2f92" providerId="ADAL" clId="{121C0B15-9E1E-443F-BAD1-2D61C586516E}" dt="2025-01-08T21:23:09.975" v="388" actId="27803"/>
          <ac:spMkLst>
            <pc:docMk/>
            <pc:sldMk cId="1729123015" sldId="286"/>
            <ac:spMk id="665" creationId="{52311D1C-86FD-AA46-B29D-21A57CDB1BA3}"/>
          </ac:spMkLst>
        </pc:spChg>
        <pc:spChg chg="mod">
          <ac:chgData name="Seyed Hamed" userId="220999c3-e6ef-4426-a304-d27831ca2f92" providerId="ADAL" clId="{121C0B15-9E1E-443F-BAD1-2D61C586516E}" dt="2025-01-08T21:23:09.975" v="388" actId="27803"/>
          <ac:spMkLst>
            <pc:docMk/>
            <pc:sldMk cId="1729123015" sldId="286"/>
            <ac:spMk id="666" creationId="{A68806B7-C071-EA28-A457-7BAA938140AF}"/>
          </ac:spMkLst>
        </pc:spChg>
        <pc:spChg chg="mod">
          <ac:chgData name="Seyed Hamed" userId="220999c3-e6ef-4426-a304-d27831ca2f92" providerId="ADAL" clId="{121C0B15-9E1E-443F-BAD1-2D61C586516E}" dt="2025-01-08T21:23:09.975" v="388" actId="27803"/>
          <ac:spMkLst>
            <pc:docMk/>
            <pc:sldMk cId="1729123015" sldId="286"/>
            <ac:spMk id="667" creationId="{9666784E-BDA9-E8B3-664D-A6E36D406571}"/>
          </ac:spMkLst>
        </pc:spChg>
        <pc:spChg chg="mod">
          <ac:chgData name="Seyed Hamed" userId="220999c3-e6ef-4426-a304-d27831ca2f92" providerId="ADAL" clId="{121C0B15-9E1E-443F-BAD1-2D61C586516E}" dt="2025-01-08T21:23:09.975" v="388" actId="27803"/>
          <ac:spMkLst>
            <pc:docMk/>
            <pc:sldMk cId="1729123015" sldId="286"/>
            <ac:spMk id="668" creationId="{C8409EA2-11EB-95C4-4D4E-A4975FCF06B0}"/>
          </ac:spMkLst>
        </pc:spChg>
        <pc:spChg chg="mod">
          <ac:chgData name="Seyed Hamed" userId="220999c3-e6ef-4426-a304-d27831ca2f92" providerId="ADAL" clId="{121C0B15-9E1E-443F-BAD1-2D61C586516E}" dt="2025-01-08T21:23:09.975" v="388" actId="27803"/>
          <ac:spMkLst>
            <pc:docMk/>
            <pc:sldMk cId="1729123015" sldId="286"/>
            <ac:spMk id="669" creationId="{A2B06539-2959-D1AA-85D1-39B5FE9AF38F}"/>
          </ac:spMkLst>
        </pc:spChg>
        <pc:spChg chg="mod">
          <ac:chgData name="Seyed Hamed" userId="220999c3-e6ef-4426-a304-d27831ca2f92" providerId="ADAL" clId="{121C0B15-9E1E-443F-BAD1-2D61C586516E}" dt="2025-01-08T21:23:09.975" v="388" actId="27803"/>
          <ac:spMkLst>
            <pc:docMk/>
            <pc:sldMk cId="1729123015" sldId="286"/>
            <ac:spMk id="670" creationId="{10F3781E-93E0-0F45-1EC4-1218CF972DB1}"/>
          </ac:spMkLst>
        </pc:spChg>
        <pc:spChg chg="mod">
          <ac:chgData name="Seyed Hamed" userId="220999c3-e6ef-4426-a304-d27831ca2f92" providerId="ADAL" clId="{121C0B15-9E1E-443F-BAD1-2D61C586516E}" dt="2025-01-08T21:23:09.975" v="388" actId="27803"/>
          <ac:spMkLst>
            <pc:docMk/>
            <pc:sldMk cId="1729123015" sldId="286"/>
            <ac:spMk id="671" creationId="{49FFEA51-FBC6-D905-6AE0-96BC11701C9E}"/>
          </ac:spMkLst>
        </pc:spChg>
        <pc:spChg chg="mod">
          <ac:chgData name="Seyed Hamed" userId="220999c3-e6ef-4426-a304-d27831ca2f92" providerId="ADAL" clId="{121C0B15-9E1E-443F-BAD1-2D61C586516E}" dt="2025-01-08T21:23:09.975" v="388" actId="27803"/>
          <ac:spMkLst>
            <pc:docMk/>
            <pc:sldMk cId="1729123015" sldId="286"/>
            <ac:spMk id="672" creationId="{FC9A1F65-7875-C58A-C55E-981F161AC361}"/>
          </ac:spMkLst>
        </pc:spChg>
        <pc:spChg chg="mod">
          <ac:chgData name="Seyed Hamed" userId="220999c3-e6ef-4426-a304-d27831ca2f92" providerId="ADAL" clId="{121C0B15-9E1E-443F-BAD1-2D61C586516E}" dt="2025-01-08T21:23:09.975" v="388" actId="27803"/>
          <ac:spMkLst>
            <pc:docMk/>
            <pc:sldMk cId="1729123015" sldId="286"/>
            <ac:spMk id="673" creationId="{B1482104-CDD4-03DB-7E0E-76CE4E3580E4}"/>
          </ac:spMkLst>
        </pc:spChg>
        <pc:spChg chg="mod">
          <ac:chgData name="Seyed Hamed" userId="220999c3-e6ef-4426-a304-d27831ca2f92" providerId="ADAL" clId="{121C0B15-9E1E-443F-BAD1-2D61C586516E}" dt="2025-01-08T21:23:09.975" v="388" actId="27803"/>
          <ac:spMkLst>
            <pc:docMk/>
            <pc:sldMk cId="1729123015" sldId="286"/>
            <ac:spMk id="674" creationId="{D4B1589E-2A24-777F-6AC1-F0B714C59A4E}"/>
          </ac:spMkLst>
        </pc:spChg>
        <pc:spChg chg="mod">
          <ac:chgData name="Seyed Hamed" userId="220999c3-e6ef-4426-a304-d27831ca2f92" providerId="ADAL" clId="{121C0B15-9E1E-443F-BAD1-2D61C586516E}" dt="2025-01-08T21:23:09.975" v="388" actId="27803"/>
          <ac:spMkLst>
            <pc:docMk/>
            <pc:sldMk cId="1729123015" sldId="286"/>
            <ac:spMk id="675" creationId="{D504063B-B7E9-4513-F384-CCE4F24B55D7}"/>
          </ac:spMkLst>
        </pc:spChg>
        <pc:spChg chg="mod">
          <ac:chgData name="Seyed Hamed" userId="220999c3-e6ef-4426-a304-d27831ca2f92" providerId="ADAL" clId="{121C0B15-9E1E-443F-BAD1-2D61C586516E}" dt="2025-01-08T21:23:09.975" v="388" actId="27803"/>
          <ac:spMkLst>
            <pc:docMk/>
            <pc:sldMk cId="1729123015" sldId="286"/>
            <ac:spMk id="677" creationId="{E8793206-9144-6149-1ACF-A797812AD174}"/>
          </ac:spMkLst>
        </pc:spChg>
        <pc:spChg chg="mod">
          <ac:chgData name="Seyed Hamed" userId="220999c3-e6ef-4426-a304-d27831ca2f92" providerId="ADAL" clId="{121C0B15-9E1E-443F-BAD1-2D61C586516E}" dt="2025-01-08T21:23:09.975" v="388" actId="27803"/>
          <ac:spMkLst>
            <pc:docMk/>
            <pc:sldMk cId="1729123015" sldId="286"/>
            <ac:spMk id="678" creationId="{223B68A6-5E66-76FB-E103-35727A11ABB7}"/>
          </ac:spMkLst>
        </pc:spChg>
        <pc:spChg chg="mod">
          <ac:chgData name="Seyed Hamed" userId="220999c3-e6ef-4426-a304-d27831ca2f92" providerId="ADAL" clId="{121C0B15-9E1E-443F-BAD1-2D61C586516E}" dt="2025-01-08T21:23:09.975" v="388" actId="27803"/>
          <ac:spMkLst>
            <pc:docMk/>
            <pc:sldMk cId="1729123015" sldId="286"/>
            <ac:spMk id="679" creationId="{5486DC92-3B51-BA0A-99C1-A38E3E29F700}"/>
          </ac:spMkLst>
        </pc:spChg>
        <pc:spChg chg="mod">
          <ac:chgData name="Seyed Hamed" userId="220999c3-e6ef-4426-a304-d27831ca2f92" providerId="ADAL" clId="{121C0B15-9E1E-443F-BAD1-2D61C586516E}" dt="2025-01-08T21:23:09.975" v="388" actId="27803"/>
          <ac:spMkLst>
            <pc:docMk/>
            <pc:sldMk cId="1729123015" sldId="286"/>
            <ac:spMk id="680" creationId="{0F976184-4DE3-044B-15C0-13A372794785}"/>
          </ac:spMkLst>
        </pc:spChg>
        <pc:spChg chg="mod">
          <ac:chgData name="Seyed Hamed" userId="220999c3-e6ef-4426-a304-d27831ca2f92" providerId="ADAL" clId="{121C0B15-9E1E-443F-BAD1-2D61C586516E}" dt="2025-01-08T21:23:09.975" v="388" actId="27803"/>
          <ac:spMkLst>
            <pc:docMk/>
            <pc:sldMk cId="1729123015" sldId="286"/>
            <ac:spMk id="681" creationId="{197529D7-CE55-112F-337E-B7471B9401E7}"/>
          </ac:spMkLst>
        </pc:spChg>
        <pc:spChg chg="mod">
          <ac:chgData name="Seyed Hamed" userId="220999c3-e6ef-4426-a304-d27831ca2f92" providerId="ADAL" clId="{121C0B15-9E1E-443F-BAD1-2D61C586516E}" dt="2025-01-08T21:23:09.975" v="388" actId="27803"/>
          <ac:spMkLst>
            <pc:docMk/>
            <pc:sldMk cId="1729123015" sldId="286"/>
            <ac:spMk id="682" creationId="{99387A88-F700-FD83-267E-1DFA27A0C444}"/>
          </ac:spMkLst>
        </pc:spChg>
        <pc:spChg chg="mod">
          <ac:chgData name="Seyed Hamed" userId="220999c3-e6ef-4426-a304-d27831ca2f92" providerId="ADAL" clId="{121C0B15-9E1E-443F-BAD1-2D61C586516E}" dt="2025-01-08T21:23:09.975" v="388" actId="27803"/>
          <ac:spMkLst>
            <pc:docMk/>
            <pc:sldMk cId="1729123015" sldId="286"/>
            <ac:spMk id="683" creationId="{A2460DB9-1483-1A7A-B08C-B124A12CCC9B}"/>
          </ac:spMkLst>
        </pc:spChg>
        <pc:spChg chg="mod">
          <ac:chgData name="Seyed Hamed" userId="220999c3-e6ef-4426-a304-d27831ca2f92" providerId="ADAL" clId="{121C0B15-9E1E-443F-BAD1-2D61C586516E}" dt="2025-01-08T21:23:09.975" v="388" actId="27803"/>
          <ac:spMkLst>
            <pc:docMk/>
            <pc:sldMk cId="1729123015" sldId="286"/>
            <ac:spMk id="684" creationId="{60E629D8-5AB8-E7F8-9F49-B361BB60C57E}"/>
          </ac:spMkLst>
        </pc:spChg>
        <pc:spChg chg="mod">
          <ac:chgData name="Seyed Hamed" userId="220999c3-e6ef-4426-a304-d27831ca2f92" providerId="ADAL" clId="{121C0B15-9E1E-443F-BAD1-2D61C586516E}" dt="2025-01-08T21:23:09.975" v="388" actId="27803"/>
          <ac:spMkLst>
            <pc:docMk/>
            <pc:sldMk cId="1729123015" sldId="286"/>
            <ac:spMk id="685" creationId="{30C3D848-60B1-2DFB-B37B-C3316874648E}"/>
          </ac:spMkLst>
        </pc:spChg>
        <pc:spChg chg="mod">
          <ac:chgData name="Seyed Hamed" userId="220999c3-e6ef-4426-a304-d27831ca2f92" providerId="ADAL" clId="{121C0B15-9E1E-443F-BAD1-2D61C586516E}" dt="2025-01-08T21:23:09.975" v="388" actId="27803"/>
          <ac:spMkLst>
            <pc:docMk/>
            <pc:sldMk cId="1729123015" sldId="286"/>
            <ac:spMk id="686" creationId="{F91083DF-6B2F-47F5-ED79-852467880741}"/>
          </ac:spMkLst>
        </pc:spChg>
        <pc:spChg chg="mod">
          <ac:chgData name="Seyed Hamed" userId="220999c3-e6ef-4426-a304-d27831ca2f92" providerId="ADAL" clId="{121C0B15-9E1E-443F-BAD1-2D61C586516E}" dt="2025-01-08T21:23:09.975" v="388" actId="27803"/>
          <ac:spMkLst>
            <pc:docMk/>
            <pc:sldMk cId="1729123015" sldId="286"/>
            <ac:spMk id="687" creationId="{6939048B-682A-E406-8663-5FCBF7D485A5}"/>
          </ac:spMkLst>
        </pc:spChg>
        <pc:spChg chg="mod">
          <ac:chgData name="Seyed Hamed" userId="220999c3-e6ef-4426-a304-d27831ca2f92" providerId="ADAL" clId="{121C0B15-9E1E-443F-BAD1-2D61C586516E}" dt="2025-01-08T21:23:09.975" v="388" actId="27803"/>
          <ac:spMkLst>
            <pc:docMk/>
            <pc:sldMk cId="1729123015" sldId="286"/>
            <ac:spMk id="688" creationId="{3A8301A3-376F-65AE-454A-BD537D7DA9E5}"/>
          </ac:spMkLst>
        </pc:spChg>
        <pc:spChg chg="mod">
          <ac:chgData name="Seyed Hamed" userId="220999c3-e6ef-4426-a304-d27831ca2f92" providerId="ADAL" clId="{121C0B15-9E1E-443F-BAD1-2D61C586516E}" dt="2025-01-08T21:23:09.975" v="388" actId="27803"/>
          <ac:spMkLst>
            <pc:docMk/>
            <pc:sldMk cId="1729123015" sldId="286"/>
            <ac:spMk id="689" creationId="{44F09642-30EF-4733-3CB2-7CC4DD2F0FBC}"/>
          </ac:spMkLst>
        </pc:spChg>
        <pc:spChg chg="mod">
          <ac:chgData name="Seyed Hamed" userId="220999c3-e6ef-4426-a304-d27831ca2f92" providerId="ADAL" clId="{121C0B15-9E1E-443F-BAD1-2D61C586516E}" dt="2025-01-08T21:23:09.975" v="388" actId="27803"/>
          <ac:spMkLst>
            <pc:docMk/>
            <pc:sldMk cId="1729123015" sldId="286"/>
            <ac:spMk id="690" creationId="{CA28A968-BF54-9D89-2689-4AFFA910781B}"/>
          </ac:spMkLst>
        </pc:spChg>
        <pc:spChg chg="mod">
          <ac:chgData name="Seyed Hamed" userId="220999c3-e6ef-4426-a304-d27831ca2f92" providerId="ADAL" clId="{121C0B15-9E1E-443F-BAD1-2D61C586516E}" dt="2025-01-08T21:23:09.975" v="388" actId="27803"/>
          <ac:spMkLst>
            <pc:docMk/>
            <pc:sldMk cId="1729123015" sldId="286"/>
            <ac:spMk id="691" creationId="{9133B615-ADAF-7D1B-B709-E0C3572E3955}"/>
          </ac:spMkLst>
        </pc:spChg>
        <pc:spChg chg="mod">
          <ac:chgData name="Seyed Hamed" userId="220999c3-e6ef-4426-a304-d27831ca2f92" providerId="ADAL" clId="{121C0B15-9E1E-443F-BAD1-2D61C586516E}" dt="2025-01-08T21:23:09.975" v="388" actId="27803"/>
          <ac:spMkLst>
            <pc:docMk/>
            <pc:sldMk cId="1729123015" sldId="286"/>
            <ac:spMk id="692" creationId="{9AD022B2-ED6B-C76B-0D13-104A87FE4571}"/>
          </ac:spMkLst>
        </pc:spChg>
        <pc:spChg chg="mod">
          <ac:chgData name="Seyed Hamed" userId="220999c3-e6ef-4426-a304-d27831ca2f92" providerId="ADAL" clId="{121C0B15-9E1E-443F-BAD1-2D61C586516E}" dt="2025-01-08T21:23:09.975" v="388" actId="27803"/>
          <ac:spMkLst>
            <pc:docMk/>
            <pc:sldMk cId="1729123015" sldId="286"/>
            <ac:spMk id="694" creationId="{41BA8A41-B42F-2ECB-43FF-1C5E68E1D900}"/>
          </ac:spMkLst>
        </pc:spChg>
        <pc:spChg chg="mod">
          <ac:chgData name="Seyed Hamed" userId="220999c3-e6ef-4426-a304-d27831ca2f92" providerId="ADAL" clId="{121C0B15-9E1E-443F-BAD1-2D61C586516E}" dt="2025-01-08T21:23:09.975" v="388" actId="27803"/>
          <ac:spMkLst>
            <pc:docMk/>
            <pc:sldMk cId="1729123015" sldId="286"/>
            <ac:spMk id="695" creationId="{EF2281FD-18AC-5E89-E1A1-02553DABE718}"/>
          </ac:spMkLst>
        </pc:spChg>
        <pc:spChg chg="mod">
          <ac:chgData name="Seyed Hamed" userId="220999c3-e6ef-4426-a304-d27831ca2f92" providerId="ADAL" clId="{121C0B15-9E1E-443F-BAD1-2D61C586516E}" dt="2025-01-08T21:23:09.975" v="388" actId="27803"/>
          <ac:spMkLst>
            <pc:docMk/>
            <pc:sldMk cId="1729123015" sldId="286"/>
            <ac:spMk id="696" creationId="{724C2B89-0A83-EFB1-D58E-841F1A5007CA}"/>
          </ac:spMkLst>
        </pc:spChg>
        <pc:spChg chg="mod">
          <ac:chgData name="Seyed Hamed" userId="220999c3-e6ef-4426-a304-d27831ca2f92" providerId="ADAL" clId="{121C0B15-9E1E-443F-BAD1-2D61C586516E}" dt="2025-01-08T21:23:09.975" v="388" actId="27803"/>
          <ac:spMkLst>
            <pc:docMk/>
            <pc:sldMk cId="1729123015" sldId="286"/>
            <ac:spMk id="697" creationId="{B7A11B6F-FE39-478E-BDA5-70DF2804352E}"/>
          </ac:spMkLst>
        </pc:spChg>
        <pc:spChg chg="mod">
          <ac:chgData name="Seyed Hamed" userId="220999c3-e6ef-4426-a304-d27831ca2f92" providerId="ADAL" clId="{121C0B15-9E1E-443F-BAD1-2D61C586516E}" dt="2025-01-08T21:31:48.601" v="394" actId="27803"/>
          <ac:spMkLst>
            <pc:docMk/>
            <pc:sldMk cId="1729123015" sldId="286"/>
            <ac:spMk id="699" creationId="{09FE51A7-FF41-36D7-4D42-3969C8E60622}"/>
          </ac:spMkLst>
        </pc:spChg>
        <pc:spChg chg="mod">
          <ac:chgData name="Seyed Hamed" userId="220999c3-e6ef-4426-a304-d27831ca2f92" providerId="ADAL" clId="{121C0B15-9E1E-443F-BAD1-2D61C586516E}" dt="2025-01-08T21:31:48.601" v="394" actId="27803"/>
          <ac:spMkLst>
            <pc:docMk/>
            <pc:sldMk cId="1729123015" sldId="286"/>
            <ac:spMk id="700" creationId="{B16DDBBE-0A7B-0A36-3453-819D59D3581E}"/>
          </ac:spMkLst>
        </pc:spChg>
        <pc:spChg chg="mod">
          <ac:chgData name="Seyed Hamed" userId="220999c3-e6ef-4426-a304-d27831ca2f92" providerId="ADAL" clId="{121C0B15-9E1E-443F-BAD1-2D61C586516E}" dt="2025-01-08T21:31:48.601" v="394" actId="27803"/>
          <ac:spMkLst>
            <pc:docMk/>
            <pc:sldMk cId="1729123015" sldId="286"/>
            <ac:spMk id="701" creationId="{A68D7EB9-3116-047B-567E-A653C497054B}"/>
          </ac:spMkLst>
        </pc:spChg>
        <pc:spChg chg="mod">
          <ac:chgData name="Seyed Hamed" userId="220999c3-e6ef-4426-a304-d27831ca2f92" providerId="ADAL" clId="{121C0B15-9E1E-443F-BAD1-2D61C586516E}" dt="2025-01-08T21:31:48.601" v="394" actId="27803"/>
          <ac:spMkLst>
            <pc:docMk/>
            <pc:sldMk cId="1729123015" sldId="286"/>
            <ac:spMk id="702" creationId="{FAA8DB16-D215-15F4-BDB3-E419C68A63C2}"/>
          </ac:spMkLst>
        </pc:spChg>
        <pc:spChg chg="mod">
          <ac:chgData name="Seyed Hamed" userId="220999c3-e6ef-4426-a304-d27831ca2f92" providerId="ADAL" clId="{121C0B15-9E1E-443F-BAD1-2D61C586516E}" dt="2025-01-08T21:31:48.601" v="394" actId="27803"/>
          <ac:spMkLst>
            <pc:docMk/>
            <pc:sldMk cId="1729123015" sldId="286"/>
            <ac:spMk id="703" creationId="{64613B5B-0419-D03F-FFA9-9A2438D76844}"/>
          </ac:spMkLst>
        </pc:spChg>
        <pc:spChg chg="mod">
          <ac:chgData name="Seyed Hamed" userId="220999c3-e6ef-4426-a304-d27831ca2f92" providerId="ADAL" clId="{121C0B15-9E1E-443F-BAD1-2D61C586516E}" dt="2025-01-08T21:31:48.601" v="394" actId="27803"/>
          <ac:spMkLst>
            <pc:docMk/>
            <pc:sldMk cId="1729123015" sldId="286"/>
            <ac:spMk id="704" creationId="{5096B8B8-807F-D696-0DB8-CD77CC6E8921}"/>
          </ac:spMkLst>
        </pc:spChg>
        <pc:spChg chg="mod">
          <ac:chgData name="Seyed Hamed" userId="220999c3-e6ef-4426-a304-d27831ca2f92" providerId="ADAL" clId="{121C0B15-9E1E-443F-BAD1-2D61C586516E}" dt="2025-01-08T21:31:48.601" v="394" actId="27803"/>
          <ac:spMkLst>
            <pc:docMk/>
            <pc:sldMk cId="1729123015" sldId="286"/>
            <ac:spMk id="705" creationId="{67D53A00-A7B0-FB5B-3E06-81F612978B3A}"/>
          </ac:spMkLst>
        </pc:spChg>
        <pc:spChg chg="mod">
          <ac:chgData name="Seyed Hamed" userId="220999c3-e6ef-4426-a304-d27831ca2f92" providerId="ADAL" clId="{121C0B15-9E1E-443F-BAD1-2D61C586516E}" dt="2025-01-08T21:31:48.601" v="394" actId="27803"/>
          <ac:spMkLst>
            <pc:docMk/>
            <pc:sldMk cId="1729123015" sldId="286"/>
            <ac:spMk id="706" creationId="{42A1AEF8-5CC4-7D9D-EBDE-C2AE83888044}"/>
          </ac:spMkLst>
        </pc:spChg>
        <pc:spChg chg="mod">
          <ac:chgData name="Seyed Hamed" userId="220999c3-e6ef-4426-a304-d27831ca2f92" providerId="ADAL" clId="{121C0B15-9E1E-443F-BAD1-2D61C586516E}" dt="2025-01-08T21:31:48.601" v="394" actId="27803"/>
          <ac:spMkLst>
            <pc:docMk/>
            <pc:sldMk cId="1729123015" sldId="286"/>
            <ac:spMk id="708" creationId="{3CAFEC61-B1D1-1151-132E-339E6BB32FF0}"/>
          </ac:spMkLst>
        </pc:spChg>
        <pc:spChg chg="mod">
          <ac:chgData name="Seyed Hamed" userId="220999c3-e6ef-4426-a304-d27831ca2f92" providerId="ADAL" clId="{121C0B15-9E1E-443F-BAD1-2D61C586516E}" dt="2025-01-08T21:31:48.601" v="394" actId="27803"/>
          <ac:spMkLst>
            <pc:docMk/>
            <pc:sldMk cId="1729123015" sldId="286"/>
            <ac:spMk id="709" creationId="{361DE170-752E-B740-9986-F62C91D3BA8D}"/>
          </ac:spMkLst>
        </pc:spChg>
        <pc:spChg chg="mod">
          <ac:chgData name="Seyed Hamed" userId="220999c3-e6ef-4426-a304-d27831ca2f92" providerId="ADAL" clId="{121C0B15-9E1E-443F-BAD1-2D61C586516E}" dt="2025-01-08T21:31:48.601" v="394" actId="27803"/>
          <ac:spMkLst>
            <pc:docMk/>
            <pc:sldMk cId="1729123015" sldId="286"/>
            <ac:spMk id="710" creationId="{44BEC5E3-911D-83B6-4347-3A4D7F930CBE}"/>
          </ac:spMkLst>
        </pc:spChg>
        <pc:spChg chg="mod">
          <ac:chgData name="Seyed Hamed" userId="220999c3-e6ef-4426-a304-d27831ca2f92" providerId="ADAL" clId="{121C0B15-9E1E-443F-BAD1-2D61C586516E}" dt="2025-01-08T21:31:48.601" v="394" actId="27803"/>
          <ac:spMkLst>
            <pc:docMk/>
            <pc:sldMk cId="1729123015" sldId="286"/>
            <ac:spMk id="711" creationId="{E5EFF208-3724-5414-68CB-7B22543A300E}"/>
          </ac:spMkLst>
        </pc:spChg>
        <pc:spChg chg="mod">
          <ac:chgData name="Seyed Hamed" userId="220999c3-e6ef-4426-a304-d27831ca2f92" providerId="ADAL" clId="{121C0B15-9E1E-443F-BAD1-2D61C586516E}" dt="2025-01-08T21:31:48.601" v="394" actId="27803"/>
          <ac:spMkLst>
            <pc:docMk/>
            <pc:sldMk cId="1729123015" sldId="286"/>
            <ac:spMk id="712" creationId="{15F01F82-61A3-FD31-DCD1-530FD9BB3A36}"/>
          </ac:spMkLst>
        </pc:spChg>
        <pc:spChg chg="mod">
          <ac:chgData name="Seyed Hamed" userId="220999c3-e6ef-4426-a304-d27831ca2f92" providerId="ADAL" clId="{121C0B15-9E1E-443F-BAD1-2D61C586516E}" dt="2025-01-08T21:31:48.601" v="394" actId="27803"/>
          <ac:spMkLst>
            <pc:docMk/>
            <pc:sldMk cId="1729123015" sldId="286"/>
            <ac:spMk id="713" creationId="{B2CA8F77-C713-CA05-7177-E9817990945B}"/>
          </ac:spMkLst>
        </pc:spChg>
        <pc:spChg chg="mod">
          <ac:chgData name="Seyed Hamed" userId="220999c3-e6ef-4426-a304-d27831ca2f92" providerId="ADAL" clId="{121C0B15-9E1E-443F-BAD1-2D61C586516E}" dt="2025-01-08T21:31:48.601" v="394" actId="27803"/>
          <ac:spMkLst>
            <pc:docMk/>
            <pc:sldMk cId="1729123015" sldId="286"/>
            <ac:spMk id="714" creationId="{330B848C-A141-5349-3F19-5CA1A6562780}"/>
          </ac:spMkLst>
        </pc:spChg>
        <pc:spChg chg="mod">
          <ac:chgData name="Seyed Hamed" userId="220999c3-e6ef-4426-a304-d27831ca2f92" providerId="ADAL" clId="{121C0B15-9E1E-443F-BAD1-2D61C586516E}" dt="2025-01-08T21:31:48.601" v="394" actId="27803"/>
          <ac:spMkLst>
            <pc:docMk/>
            <pc:sldMk cId="1729123015" sldId="286"/>
            <ac:spMk id="715" creationId="{E09864B7-9F22-1ED3-9460-921CEF09A77B}"/>
          </ac:spMkLst>
        </pc:spChg>
        <pc:spChg chg="mod">
          <ac:chgData name="Seyed Hamed" userId="220999c3-e6ef-4426-a304-d27831ca2f92" providerId="ADAL" clId="{121C0B15-9E1E-443F-BAD1-2D61C586516E}" dt="2025-01-08T21:31:48.601" v="394" actId="27803"/>
          <ac:spMkLst>
            <pc:docMk/>
            <pc:sldMk cId="1729123015" sldId="286"/>
            <ac:spMk id="716" creationId="{C8DF0BB3-C888-FB17-A2E2-201380A5457A}"/>
          </ac:spMkLst>
        </pc:spChg>
        <pc:spChg chg="mod">
          <ac:chgData name="Seyed Hamed" userId="220999c3-e6ef-4426-a304-d27831ca2f92" providerId="ADAL" clId="{121C0B15-9E1E-443F-BAD1-2D61C586516E}" dt="2025-01-08T21:31:48.601" v="394" actId="27803"/>
          <ac:spMkLst>
            <pc:docMk/>
            <pc:sldMk cId="1729123015" sldId="286"/>
            <ac:spMk id="717" creationId="{35C52EF0-32BC-E3E6-BBB4-61B9EBB85F01}"/>
          </ac:spMkLst>
        </pc:spChg>
        <pc:spChg chg="mod">
          <ac:chgData name="Seyed Hamed" userId="220999c3-e6ef-4426-a304-d27831ca2f92" providerId="ADAL" clId="{121C0B15-9E1E-443F-BAD1-2D61C586516E}" dt="2025-01-08T21:31:48.601" v="394" actId="27803"/>
          <ac:spMkLst>
            <pc:docMk/>
            <pc:sldMk cId="1729123015" sldId="286"/>
            <ac:spMk id="718" creationId="{E2ACE2F2-7C46-C089-3EB9-5DE312BF580C}"/>
          </ac:spMkLst>
        </pc:spChg>
        <pc:spChg chg="mod">
          <ac:chgData name="Seyed Hamed" userId="220999c3-e6ef-4426-a304-d27831ca2f92" providerId="ADAL" clId="{121C0B15-9E1E-443F-BAD1-2D61C586516E}" dt="2025-01-08T21:31:48.601" v="394" actId="27803"/>
          <ac:spMkLst>
            <pc:docMk/>
            <pc:sldMk cId="1729123015" sldId="286"/>
            <ac:spMk id="719" creationId="{877863AB-C2DF-91EE-36A2-856533357A79}"/>
          </ac:spMkLst>
        </pc:spChg>
        <pc:spChg chg="mod">
          <ac:chgData name="Seyed Hamed" userId="220999c3-e6ef-4426-a304-d27831ca2f92" providerId="ADAL" clId="{121C0B15-9E1E-443F-BAD1-2D61C586516E}" dt="2025-01-08T21:31:48.601" v="394" actId="27803"/>
          <ac:spMkLst>
            <pc:docMk/>
            <pc:sldMk cId="1729123015" sldId="286"/>
            <ac:spMk id="720" creationId="{EF473F92-E01E-C5B6-1019-C2BA5D4DE217}"/>
          </ac:spMkLst>
        </pc:spChg>
        <pc:spChg chg="mod">
          <ac:chgData name="Seyed Hamed" userId="220999c3-e6ef-4426-a304-d27831ca2f92" providerId="ADAL" clId="{121C0B15-9E1E-443F-BAD1-2D61C586516E}" dt="2025-01-08T21:31:48.601" v="394" actId="27803"/>
          <ac:spMkLst>
            <pc:docMk/>
            <pc:sldMk cId="1729123015" sldId="286"/>
            <ac:spMk id="721" creationId="{18E40E84-B0DA-7C16-663D-3740F437EC16}"/>
          </ac:spMkLst>
        </pc:spChg>
        <pc:spChg chg="mod">
          <ac:chgData name="Seyed Hamed" userId="220999c3-e6ef-4426-a304-d27831ca2f92" providerId="ADAL" clId="{121C0B15-9E1E-443F-BAD1-2D61C586516E}" dt="2025-01-08T21:31:48.601" v="394" actId="27803"/>
          <ac:spMkLst>
            <pc:docMk/>
            <pc:sldMk cId="1729123015" sldId="286"/>
            <ac:spMk id="722" creationId="{912C7016-D8B3-BD0A-FE06-280A7F1CCABD}"/>
          </ac:spMkLst>
        </pc:spChg>
        <pc:spChg chg="mod">
          <ac:chgData name="Seyed Hamed" userId="220999c3-e6ef-4426-a304-d27831ca2f92" providerId="ADAL" clId="{121C0B15-9E1E-443F-BAD1-2D61C586516E}" dt="2025-01-08T21:31:48.601" v="394" actId="27803"/>
          <ac:spMkLst>
            <pc:docMk/>
            <pc:sldMk cId="1729123015" sldId="286"/>
            <ac:spMk id="723" creationId="{5E3E10B3-3808-4E7F-C82A-5BCCED7FA561}"/>
          </ac:spMkLst>
        </pc:spChg>
        <pc:spChg chg="mod">
          <ac:chgData name="Seyed Hamed" userId="220999c3-e6ef-4426-a304-d27831ca2f92" providerId="ADAL" clId="{121C0B15-9E1E-443F-BAD1-2D61C586516E}" dt="2025-01-08T21:31:48.601" v="394" actId="27803"/>
          <ac:spMkLst>
            <pc:docMk/>
            <pc:sldMk cId="1729123015" sldId="286"/>
            <ac:spMk id="724" creationId="{2C0EFE73-8DE8-6D04-9346-CFE26713746F}"/>
          </ac:spMkLst>
        </pc:spChg>
        <pc:spChg chg="mod">
          <ac:chgData name="Seyed Hamed" userId="220999c3-e6ef-4426-a304-d27831ca2f92" providerId="ADAL" clId="{121C0B15-9E1E-443F-BAD1-2D61C586516E}" dt="2025-01-08T21:31:48.601" v="394" actId="27803"/>
          <ac:spMkLst>
            <pc:docMk/>
            <pc:sldMk cId="1729123015" sldId="286"/>
            <ac:spMk id="725" creationId="{F1A01887-145A-022D-20AC-4362F87AD253}"/>
          </ac:spMkLst>
        </pc:spChg>
        <pc:spChg chg="mod">
          <ac:chgData name="Seyed Hamed" userId="220999c3-e6ef-4426-a304-d27831ca2f92" providerId="ADAL" clId="{121C0B15-9E1E-443F-BAD1-2D61C586516E}" dt="2025-01-08T21:31:48.601" v="394" actId="27803"/>
          <ac:spMkLst>
            <pc:docMk/>
            <pc:sldMk cId="1729123015" sldId="286"/>
            <ac:spMk id="726" creationId="{AE54C563-1385-D882-F567-A000C135CB92}"/>
          </ac:spMkLst>
        </pc:spChg>
        <pc:spChg chg="mod">
          <ac:chgData name="Seyed Hamed" userId="220999c3-e6ef-4426-a304-d27831ca2f92" providerId="ADAL" clId="{121C0B15-9E1E-443F-BAD1-2D61C586516E}" dt="2025-01-08T21:31:48.601" v="394" actId="27803"/>
          <ac:spMkLst>
            <pc:docMk/>
            <pc:sldMk cId="1729123015" sldId="286"/>
            <ac:spMk id="727" creationId="{995E8CF8-B4DB-7E20-AB92-5786E7EBFF06}"/>
          </ac:spMkLst>
        </pc:spChg>
        <pc:spChg chg="mod">
          <ac:chgData name="Seyed Hamed" userId="220999c3-e6ef-4426-a304-d27831ca2f92" providerId="ADAL" clId="{121C0B15-9E1E-443F-BAD1-2D61C586516E}" dt="2025-01-08T21:31:48.601" v="394" actId="27803"/>
          <ac:spMkLst>
            <pc:docMk/>
            <pc:sldMk cId="1729123015" sldId="286"/>
            <ac:spMk id="728" creationId="{80B025E9-1B76-1292-CA89-0215E2AA70B7}"/>
          </ac:spMkLst>
        </pc:spChg>
        <pc:spChg chg="mod">
          <ac:chgData name="Seyed Hamed" userId="220999c3-e6ef-4426-a304-d27831ca2f92" providerId="ADAL" clId="{121C0B15-9E1E-443F-BAD1-2D61C586516E}" dt="2025-01-08T21:31:48.601" v="394" actId="27803"/>
          <ac:spMkLst>
            <pc:docMk/>
            <pc:sldMk cId="1729123015" sldId="286"/>
            <ac:spMk id="729" creationId="{61E97D24-08CD-E06F-DFCD-41B0A50667A2}"/>
          </ac:spMkLst>
        </pc:spChg>
        <pc:spChg chg="mod">
          <ac:chgData name="Seyed Hamed" userId="220999c3-e6ef-4426-a304-d27831ca2f92" providerId="ADAL" clId="{121C0B15-9E1E-443F-BAD1-2D61C586516E}" dt="2025-01-08T21:31:48.601" v="394" actId="27803"/>
          <ac:spMkLst>
            <pc:docMk/>
            <pc:sldMk cId="1729123015" sldId="286"/>
            <ac:spMk id="730" creationId="{00423143-BC74-ED76-FDC1-C7246950CC2F}"/>
          </ac:spMkLst>
        </pc:spChg>
        <pc:spChg chg="mod">
          <ac:chgData name="Seyed Hamed" userId="220999c3-e6ef-4426-a304-d27831ca2f92" providerId="ADAL" clId="{121C0B15-9E1E-443F-BAD1-2D61C586516E}" dt="2025-01-08T21:31:48.601" v="394" actId="27803"/>
          <ac:spMkLst>
            <pc:docMk/>
            <pc:sldMk cId="1729123015" sldId="286"/>
            <ac:spMk id="731" creationId="{2929D1F6-6A0B-FE9A-74C2-214CFA764581}"/>
          </ac:spMkLst>
        </pc:spChg>
        <pc:spChg chg="mod">
          <ac:chgData name="Seyed Hamed" userId="220999c3-e6ef-4426-a304-d27831ca2f92" providerId="ADAL" clId="{121C0B15-9E1E-443F-BAD1-2D61C586516E}" dt="2025-01-08T21:31:48.601" v="394" actId="27803"/>
          <ac:spMkLst>
            <pc:docMk/>
            <pc:sldMk cId="1729123015" sldId="286"/>
            <ac:spMk id="732" creationId="{F68E9BAD-3794-1935-CE42-02364162F8EF}"/>
          </ac:spMkLst>
        </pc:spChg>
        <pc:spChg chg="mod">
          <ac:chgData name="Seyed Hamed" userId="220999c3-e6ef-4426-a304-d27831ca2f92" providerId="ADAL" clId="{121C0B15-9E1E-443F-BAD1-2D61C586516E}" dt="2025-01-08T21:31:48.601" v="394" actId="27803"/>
          <ac:spMkLst>
            <pc:docMk/>
            <pc:sldMk cId="1729123015" sldId="286"/>
            <ac:spMk id="733" creationId="{DFB0F81F-135B-5C51-2885-906D1846ABD5}"/>
          </ac:spMkLst>
        </pc:spChg>
        <pc:spChg chg="mod">
          <ac:chgData name="Seyed Hamed" userId="220999c3-e6ef-4426-a304-d27831ca2f92" providerId="ADAL" clId="{121C0B15-9E1E-443F-BAD1-2D61C586516E}" dt="2025-01-08T21:31:48.601" v="394" actId="27803"/>
          <ac:spMkLst>
            <pc:docMk/>
            <pc:sldMk cId="1729123015" sldId="286"/>
            <ac:spMk id="734" creationId="{0E6C912E-ABE8-CC38-4142-D8DCF6D57309}"/>
          </ac:spMkLst>
        </pc:spChg>
        <pc:spChg chg="mod">
          <ac:chgData name="Seyed Hamed" userId="220999c3-e6ef-4426-a304-d27831ca2f92" providerId="ADAL" clId="{121C0B15-9E1E-443F-BAD1-2D61C586516E}" dt="2025-01-08T21:31:48.601" v="394" actId="27803"/>
          <ac:spMkLst>
            <pc:docMk/>
            <pc:sldMk cId="1729123015" sldId="286"/>
            <ac:spMk id="735" creationId="{FEF6D2EB-FA7C-56D3-CAA8-10A3BFCC688C}"/>
          </ac:spMkLst>
        </pc:spChg>
        <pc:spChg chg="mod">
          <ac:chgData name="Seyed Hamed" userId="220999c3-e6ef-4426-a304-d27831ca2f92" providerId="ADAL" clId="{121C0B15-9E1E-443F-BAD1-2D61C586516E}" dt="2025-01-08T21:31:48.601" v="394" actId="27803"/>
          <ac:spMkLst>
            <pc:docMk/>
            <pc:sldMk cId="1729123015" sldId="286"/>
            <ac:spMk id="736" creationId="{366DF70D-CC31-2F2C-25FD-7301AB30242D}"/>
          </ac:spMkLst>
        </pc:spChg>
        <pc:spChg chg="mod">
          <ac:chgData name="Seyed Hamed" userId="220999c3-e6ef-4426-a304-d27831ca2f92" providerId="ADAL" clId="{121C0B15-9E1E-443F-BAD1-2D61C586516E}" dt="2025-01-08T21:31:48.601" v="394" actId="27803"/>
          <ac:spMkLst>
            <pc:docMk/>
            <pc:sldMk cId="1729123015" sldId="286"/>
            <ac:spMk id="737" creationId="{F0C122E1-888E-1613-6D97-7A3143B0362D}"/>
          </ac:spMkLst>
        </pc:spChg>
        <pc:spChg chg="mod">
          <ac:chgData name="Seyed Hamed" userId="220999c3-e6ef-4426-a304-d27831ca2f92" providerId="ADAL" clId="{121C0B15-9E1E-443F-BAD1-2D61C586516E}" dt="2025-01-08T21:31:48.601" v="394" actId="27803"/>
          <ac:spMkLst>
            <pc:docMk/>
            <pc:sldMk cId="1729123015" sldId="286"/>
            <ac:spMk id="739" creationId="{64C8EB90-24F0-63E2-2557-76751CD2A383}"/>
          </ac:spMkLst>
        </pc:spChg>
        <pc:spChg chg="mod">
          <ac:chgData name="Seyed Hamed" userId="220999c3-e6ef-4426-a304-d27831ca2f92" providerId="ADAL" clId="{121C0B15-9E1E-443F-BAD1-2D61C586516E}" dt="2025-01-08T21:31:48.601" v="394" actId="27803"/>
          <ac:spMkLst>
            <pc:docMk/>
            <pc:sldMk cId="1729123015" sldId="286"/>
            <ac:spMk id="740" creationId="{7916F192-480B-C3A8-4A4A-4539BF6E3139}"/>
          </ac:spMkLst>
        </pc:spChg>
        <pc:spChg chg="mod">
          <ac:chgData name="Seyed Hamed" userId="220999c3-e6ef-4426-a304-d27831ca2f92" providerId="ADAL" clId="{121C0B15-9E1E-443F-BAD1-2D61C586516E}" dt="2025-01-08T21:31:48.601" v="394" actId="27803"/>
          <ac:spMkLst>
            <pc:docMk/>
            <pc:sldMk cId="1729123015" sldId="286"/>
            <ac:spMk id="741" creationId="{32442CDF-A443-41D9-3326-1CCED628E88B}"/>
          </ac:spMkLst>
        </pc:spChg>
        <pc:spChg chg="mod">
          <ac:chgData name="Seyed Hamed" userId="220999c3-e6ef-4426-a304-d27831ca2f92" providerId="ADAL" clId="{121C0B15-9E1E-443F-BAD1-2D61C586516E}" dt="2025-01-08T21:31:48.601" v="394" actId="27803"/>
          <ac:spMkLst>
            <pc:docMk/>
            <pc:sldMk cId="1729123015" sldId="286"/>
            <ac:spMk id="742" creationId="{B31245ED-234D-782D-387E-A3A2AAE28851}"/>
          </ac:spMkLst>
        </pc:spChg>
        <pc:spChg chg="mod">
          <ac:chgData name="Seyed Hamed" userId="220999c3-e6ef-4426-a304-d27831ca2f92" providerId="ADAL" clId="{121C0B15-9E1E-443F-BAD1-2D61C586516E}" dt="2025-01-08T21:31:48.601" v="394" actId="27803"/>
          <ac:spMkLst>
            <pc:docMk/>
            <pc:sldMk cId="1729123015" sldId="286"/>
            <ac:spMk id="743" creationId="{DEC59B9B-14CE-20E3-0A4A-F91528689BC8}"/>
          </ac:spMkLst>
        </pc:spChg>
        <pc:spChg chg="mod">
          <ac:chgData name="Seyed Hamed" userId="220999c3-e6ef-4426-a304-d27831ca2f92" providerId="ADAL" clId="{121C0B15-9E1E-443F-BAD1-2D61C586516E}" dt="2025-01-08T21:31:48.601" v="394" actId="27803"/>
          <ac:spMkLst>
            <pc:docMk/>
            <pc:sldMk cId="1729123015" sldId="286"/>
            <ac:spMk id="745" creationId="{DF191CCE-FAE3-0DE9-C271-230B321FF60C}"/>
          </ac:spMkLst>
        </pc:spChg>
        <pc:spChg chg="mod">
          <ac:chgData name="Seyed Hamed" userId="220999c3-e6ef-4426-a304-d27831ca2f92" providerId="ADAL" clId="{121C0B15-9E1E-443F-BAD1-2D61C586516E}" dt="2025-01-08T21:31:48.601" v="394" actId="27803"/>
          <ac:spMkLst>
            <pc:docMk/>
            <pc:sldMk cId="1729123015" sldId="286"/>
            <ac:spMk id="746" creationId="{A058BADC-E388-C117-3F82-1DD6A9757796}"/>
          </ac:spMkLst>
        </pc:spChg>
        <pc:spChg chg="mod">
          <ac:chgData name="Seyed Hamed" userId="220999c3-e6ef-4426-a304-d27831ca2f92" providerId="ADAL" clId="{121C0B15-9E1E-443F-BAD1-2D61C586516E}" dt="2025-01-08T21:31:48.601" v="394" actId="27803"/>
          <ac:spMkLst>
            <pc:docMk/>
            <pc:sldMk cId="1729123015" sldId="286"/>
            <ac:spMk id="747" creationId="{16F5DFE2-9DA8-E360-EA40-56C1169993C1}"/>
          </ac:spMkLst>
        </pc:spChg>
        <pc:spChg chg="mod">
          <ac:chgData name="Seyed Hamed" userId="220999c3-e6ef-4426-a304-d27831ca2f92" providerId="ADAL" clId="{121C0B15-9E1E-443F-BAD1-2D61C586516E}" dt="2025-01-08T21:31:48.601" v="394" actId="27803"/>
          <ac:spMkLst>
            <pc:docMk/>
            <pc:sldMk cId="1729123015" sldId="286"/>
            <ac:spMk id="748" creationId="{BC56F3A4-0A71-5F29-1AB6-8B25FFF7AB39}"/>
          </ac:spMkLst>
        </pc:spChg>
        <pc:spChg chg="mod">
          <ac:chgData name="Seyed Hamed" userId="220999c3-e6ef-4426-a304-d27831ca2f92" providerId="ADAL" clId="{121C0B15-9E1E-443F-BAD1-2D61C586516E}" dt="2025-01-08T21:31:48.601" v="394" actId="27803"/>
          <ac:spMkLst>
            <pc:docMk/>
            <pc:sldMk cId="1729123015" sldId="286"/>
            <ac:spMk id="749" creationId="{BECFDCE2-CF91-61F7-0B15-EC0AFF348CC9}"/>
          </ac:spMkLst>
        </pc:spChg>
        <pc:spChg chg="mod">
          <ac:chgData name="Seyed Hamed" userId="220999c3-e6ef-4426-a304-d27831ca2f92" providerId="ADAL" clId="{121C0B15-9E1E-443F-BAD1-2D61C586516E}" dt="2025-01-08T21:31:48.601" v="394" actId="27803"/>
          <ac:spMkLst>
            <pc:docMk/>
            <pc:sldMk cId="1729123015" sldId="286"/>
            <ac:spMk id="751" creationId="{A156F488-ED52-207F-B4A5-B44A73253377}"/>
          </ac:spMkLst>
        </pc:spChg>
        <pc:spChg chg="mod">
          <ac:chgData name="Seyed Hamed" userId="220999c3-e6ef-4426-a304-d27831ca2f92" providerId="ADAL" clId="{121C0B15-9E1E-443F-BAD1-2D61C586516E}" dt="2025-01-08T21:31:48.601" v="394" actId="27803"/>
          <ac:spMkLst>
            <pc:docMk/>
            <pc:sldMk cId="1729123015" sldId="286"/>
            <ac:spMk id="752" creationId="{87105ADA-FFF2-DB4A-62C4-D887BA788BB6}"/>
          </ac:spMkLst>
        </pc:spChg>
        <pc:spChg chg="mod">
          <ac:chgData name="Seyed Hamed" userId="220999c3-e6ef-4426-a304-d27831ca2f92" providerId="ADAL" clId="{121C0B15-9E1E-443F-BAD1-2D61C586516E}" dt="2025-01-08T21:31:48.601" v="394" actId="27803"/>
          <ac:spMkLst>
            <pc:docMk/>
            <pc:sldMk cId="1729123015" sldId="286"/>
            <ac:spMk id="753" creationId="{26CD405B-F143-C0DF-3D9E-45B1C8D4BC36}"/>
          </ac:spMkLst>
        </pc:spChg>
        <pc:spChg chg="mod">
          <ac:chgData name="Seyed Hamed" userId="220999c3-e6ef-4426-a304-d27831ca2f92" providerId="ADAL" clId="{121C0B15-9E1E-443F-BAD1-2D61C586516E}" dt="2025-01-08T21:31:48.601" v="394" actId="27803"/>
          <ac:spMkLst>
            <pc:docMk/>
            <pc:sldMk cId="1729123015" sldId="286"/>
            <ac:spMk id="754" creationId="{C1259923-F9D1-B425-6913-40691292F568}"/>
          </ac:spMkLst>
        </pc:spChg>
        <pc:spChg chg="mod">
          <ac:chgData name="Seyed Hamed" userId="220999c3-e6ef-4426-a304-d27831ca2f92" providerId="ADAL" clId="{121C0B15-9E1E-443F-BAD1-2D61C586516E}" dt="2025-01-08T21:31:48.601" v="394" actId="27803"/>
          <ac:spMkLst>
            <pc:docMk/>
            <pc:sldMk cId="1729123015" sldId="286"/>
            <ac:spMk id="755" creationId="{6FF53F90-5B04-56B4-7F25-597A1657E022}"/>
          </ac:spMkLst>
        </pc:spChg>
        <pc:spChg chg="mod">
          <ac:chgData name="Seyed Hamed" userId="220999c3-e6ef-4426-a304-d27831ca2f92" providerId="ADAL" clId="{121C0B15-9E1E-443F-BAD1-2D61C586516E}" dt="2025-01-08T21:31:48.601" v="394" actId="27803"/>
          <ac:spMkLst>
            <pc:docMk/>
            <pc:sldMk cId="1729123015" sldId="286"/>
            <ac:spMk id="757" creationId="{5E26A5B7-A3E5-E7E9-F855-63BBD9E84B27}"/>
          </ac:spMkLst>
        </pc:spChg>
        <pc:spChg chg="mod">
          <ac:chgData name="Seyed Hamed" userId="220999c3-e6ef-4426-a304-d27831ca2f92" providerId="ADAL" clId="{121C0B15-9E1E-443F-BAD1-2D61C586516E}" dt="2025-01-08T21:31:48.601" v="394" actId="27803"/>
          <ac:spMkLst>
            <pc:docMk/>
            <pc:sldMk cId="1729123015" sldId="286"/>
            <ac:spMk id="758" creationId="{B4D46CD5-1956-0846-9012-2743105B50D8}"/>
          </ac:spMkLst>
        </pc:spChg>
        <pc:spChg chg="mod">
          <ac:chgData name="Seyed Hamed" userId="220999c3-e6ef-4426-a304-d27831ca2f92" providerId="ADAL" clId="{121C0B15-9E1E-443F-BAD1-2D61C586516E}" dt="2025-01-08T21:31:48.601" v="394" actId="27803"/>
          <ac:spMkLst>
            <pc:docMk/>
            <pc:sldMk cId="1729123015" sldId="286"/>
            <ac:spMk id="759" creationId="{5340EE07-C0BB-C71A-12CE-B52CD476AD89}"/>
          </ac:spMkLst>
        </pc:spChg>
        <pc:spChg chg="mod">
          <ac:chgData name="Seyed Hamed" userId="220999c3-e6ef-4426-a304-d27831ca2f92" providerId="ADAL" clId="{121C0B15-9E1E-443F-BAD1-2D61C586516E}" dt="2025-01-08T21:31:48.601" v="394" actId="27803"/>
          <ac:spMkLst>
            <pc:docMk/>
            <pc:sldMk cId="1729123015" sldId="286"/>
            <ac:spMk id="760" creationId="{28C9533B-A21B-1ECA-9800-73FCC1809967}"/>
          </ac:spMkLst>
        </pc:spChg>
        <pc:spChg chg="mod">
          <ac:chgData name="Seyed Hamed" userId="220999c3-e6ef-4426-a304-d27831ca2f92" providerId="ADAL" clId="{121C0B15-9E1E-443F-BAD1-2D61C586516E}" dt="2025-01-08T21:31:48.601" v="394" actId="27803"/>
          <ac:spMkLst>
            <pc:docMk/>
            <pc:sldMk cId="1729123015" sldId="286"/>
            <ac:spMk id="761" creationId="{E8BF8411-EE60-0613-35EA-0491EBA33E00}"/>
          </ac:spMkLst>
        </pc:spChg>
        <pc:spChg chg="mod">
          <ac:chgData name="Seyed Hamed" userId="220999c3-e6ef-4426-a304-d27831ca2f92" providerId="ADAL" clId="{121C0B15-9E1E-443F-BAD1-2D61C586516E}" dt="2025-01-08T21:31:48.601" v="394" actId="27803"/>
          <ac:spMkLst>
            <pc:docMk/>
            <pc:sldMk cId="1729123015" sldId="286"/>
            <ac:spMk id="762" creationId="{1D2186BE-2F17-740C-12E3-CC6665137B90}"/>
          </ac:spMkLst>
        </pc:spChg>
        <pc:spChg chg="mod">
          <ac:chgData name="Seyed Hamed" userId="220999c3-e6ef-4426-a304-d27831ca2f92" providerId="ADAL" clId="{121C0B15-9E1E-443F-BAD1-2D61C586516E}" dt="2025-01-08T21:31:48.601" v="394" actId="27803"/>
          <ac:spMkLst>
            <pc:docMk/>
            <pc:sldMk cId="1729123015" sldId="286"/>
            <ac:spMk id="763" creationId="{54B2FD40-19D7-33AB-4A09-EF814CEA0B8D}"/>
          </ac:spMkLst>
        </pc:spChg>
        <pc:spChg chg="mod">
          <ac:chgData name="Seyed Hamed" userId="220999c3-e6ef-4426-a304-d27831ca2f92" providerId="ADAL" clId="{121C0B15-9E1E-443F-BAD1-2D61C586516E}" dt="2025-01-08T21:31:48.601" v="394" actId="27803"/>
          <ac:spMkLst>
            <pc:docMk/>
            <pc:sldMk cId="1729123015" sldId="286"/>
            <ac:spMk id="764" creationId="{761D10C0-F4A9-C258-3F47-85BEFEDA572C}"/>
          </ac:spMkLst>
        </pc:spChg>
        <pc:spChg chg="mod">
          <ac:chgData name="Seyed Hamed" userId="220999c3-e6ef-4426-a304-d27831ca2f92" providerId="ADAL" clId="{121C0B15-9E1E-443F-BAD1-2D61C586516E}" dt="2025-01-08T21:31:48.601" v="394" actId="27803"/>
          <ac:spMkLst>
            <pc:docMk/>
            <pc:sldMk cId="1729123015" sldId="286"/>
            <ac:spMk id="765" creationId="{781D971C-FF33-BDB1-6877-26995B6EC242}"/>
          </ac:spMkLst>
        </pc:spChg>
        <pc:spChg chg="mod">
          <ac:chgData name="Seyed Hamed" userId="220999c3-e6ef-4426-a304-d27831ca2f92" providerId="ADAL" clId="{121C0B15-9E1E-443F-BAD1-2D61C586516E}" dt="2025-01-08T21:31:48.601" v="394" actId="27803"/>
          <ac:spMkLst>
            <pc:docMk/>
            <pc:sldMk cId="1729123015" sldId="286"/>
            <ac:spMk id="766" creationId="{D78A9713-3048-C139-6251-27381684FDC0}"/>
          </ac:spMkLst>
        </pc:spChg>
        <pc:spChg chg="mod">
          <ac:chgData name="Seyed Hamed" userId="220999c3-e6ef-4426-a304-d27831ca2f92" providerId="ADAL" clId="{121C0B15-9E1E-443F-BAD1-2D61C586516E}" dt="2025-01-08T21:31:48.601" v="394" actId="27803"/>
          <ac:spMkLst>
            <pc:docMk/>
            <pc:sldMk cId="1729123015" sldId="286"/>
            <ac:spMk id="768" creationId="{28AB7BF7-CAB2-FF1D-9F16-E274591A42ED}"/>
          </ac:spMkLst>
        </pc:spChg>
        <pc:spChg chg="mod">
          <ac:chgData name="Seyed Hamed" userId="220999c3-e6ef-4426-a304-d27831ca2f92" providerId="ADAL" clId="{121C0B15-9E1E-443F-BAD1-2D61C586516E}" dt="2025-01-08T21:31:48.601" v="394" actId="27803"/>
          <ac:spMkLst>
            <pc:docMk/>
            <pc:sldMk cId="1729123015" sldId="286"/>
            <ac:spMk id="769" creationId="{08D012BD-117A-6746-A3B0-6AE41C2CB4E2}"/>
          </ac:spMkLst>
        </pc:spChg>
        <pc:spChg chg="mod">
          <ac:chgData name="Seyed Hamed" userId="220999c3-e6ef-4426-a304-d27831ca2f92" providerId="ADAL" clId="{121C0B15-9E1E-443F-BAD1-2D61C586516E}" dt="2025-01-08T21:31:48.601" v="394" actId="27803"/>
          <ac:spMkLst>
            <pc:docMk/>
            <pc:sldMk cId="1729123015" sldId="286"/>
            <ac:spMk id="770" creationId="{B9407073-CD6D-750C-E081-AD3EF932546B}"/>
          </ac:spMkLst>
        </pc:spChg>
        <pc:spChg chg="mod">
          <ac:chgData name="Seyed Hamed" userId="220999c3-e6ef-4426-a304-d27831ca2f92" providerId="ADAL" clId="{121C0B15-9E1E-443F-BAD1-2D61C586516E}" dt="2025-01-08T21:31:48.601" v="394" actId="27803"/>
          <ac:spMkLst>
            <pc:docMk/>
            <pc:sldMk cId="1729123015" sldId="286"/>
            <ac:spMk id="771" creationId="{3FE36692-E0CA-3F6F-54E5-41E1E0B22BE4}"/>
          </ac:spMkLst>
        </pc:spChg>
        <pc:spChg chg="mod">
          <ac:chgData name="Seyed Hamed" userId="220999c3-e6ef-4426-a304-d27831ca2f92" providerId="ADAL" clId="{121C0B15-9E1E-443F-BAD1-2D61C586516E}" dt="2025-01-08T21:31:48.601" v="394" actId="27803"/>
          <ac:spMkLst>
            <pc:docMk/>
            <pc:sldMk cId="1729123015" sldId="286"/>
            <ac:spMk id="772" creationId="{C8709386-658C-8CEE-4EBD-A42E518FD819}"/>
          </ac:spMkLst>
        </pc:spChg>
        <pc:spChg chg="mod">
          <ac:chgData name="Seyed Hamed" userId="220999c3-e6ef-4426-a304-d27831ca2f92" providerId="ADAL" clId="{121C0B15-9E1E-443F-BAD1-2D61C586516E}" dt="2025-01-08T21:31:48.601" v="394" actId="27803"/>
          <ac:spMkLst>
            <pc:docMk/>
            <pc:sldMk cId="1729123015" sldId="286"/>
            <ac:spMk id="773" creationId="{7965C110-96D3-5746-1BF6-665DF225FD9A}"/>
          </ac:spMkLst>
        </pc:spChg>
        <pc:spChg chg="mod">
          <ac:chgData name="Seyed Hamed" userId="220999c3-e6ef-4426-a304-d27831ca2f92" providerId="ADAL" clId="{121C0B15-9E1E-443F-BAD1-2D61C586516E}" dt="2025-01-08T21:31:48.601" v="394" actId="27803"/>
          <ac:spMkLst>
            <pc:docMk/>
            <pc:sldMk cId="1729123015" sldId="286"/>
            <ac:spMk id="774" creationId="{18F654E9-8536-3013-2141-1756B280F6C1}"/>
          </ac:spMkLst>
        </pc:spChg>
        <pc:spChg chg="mod">
          <ac:chgData name="Seyed Hamed" userId="220999c3-e6ef-4426-a304-d27831ca2f92" providerId="ADAL" clId="{121C0B15-9E1E-443F-BAD1-2D61C586516E}" dt="2025-01-08T21:31:48.601" v="394" actId="27803"/>
          <ac:spMkLst>
            <pc:docMk/>
            <pc:sldMk cId="1729123015" sldId="286"/>
            <ac:spMk id="775" creationId="{B677AC39-1109-9A94-CA73-73B80322C8F6}"/>
          </ac:spMkLst>
        </pc:spChg>
        <pc:spChg chg="mod">
          <ac:chgData name="Seyed Hamed" userId="220999c3-e6ef-4426-a304-d27831ca2f92" providerId="ADAL" clId="{121C0B15-9E1E-443F-BAD1-2D61C586516E}" dt="2025-01-08T21:31:48.601" v="394" actId="27803"/>
          <ac:spMkLst>
            <pc:docMk/>
            <pc:sldMk cId="1729123015" sldId="286"/>
            <ac:spMk id="776" creationId="{61465692-FE68-6071-D34F-9CFF501D6877}"/>
          </ac:spMkLst>
        </pc:spChg>
        <pc:spChg chg="mod">
          <ac:chgData name="Seyed Hamed" userId="220999c3-e6ef-4426-a304-d27831ca2f92" providerId="ADAL" clId="{121C0B15-9E1E-443F-BAD1-2D61C586516E}" dt="2025-01-08T21:31:48.601" v="394" actId="27803"/>
          <ac:spMkLst>
            <pc:docMk/>
            <pc:sldMk cId="1729123015" sldId="286"/>
            <ac:spMk id="777" creationId="{DB094BE4-2815-FD15-6656-16F391AB0227}"/>
          </ac:spMkLst>
        </pc:spChg>
        <pc:spChg chg="mod">
          <ac:chgData name="Seyed Hamed" userId="220999c3-e6ef-4426-a304-d27831ca2f92" providerId="ADAL" clId="{121C0B15-9E1E-443F-BAD1-2D61C586516E}" dt="2025-01-08T21:31:48.601" v="394" actId="27803"/>
          <ac:spMkLst>
            <pc:docMk/>
            <pc:sldMk cId="1729123015" sldId="286"/>
            <ac:spMk id="778" creationId="{BCBE6C11-0BB0-F07C-8941-BE7A2719B71C}"/>
          </ac:spMkLst>
        </pc:spChg>
        <pc:spChg chg="mod">
          <ac:chgData name="Seyed Hamed" userId="220999c3-e6ef-4426-a304-d27831ca2f92" providerId="ADAL" clId="{121C0B15-9E1E-443F-BAD1-2D61C586516E}" dt="2025-01-08T21:31:48.601" v="394" actId="27803"/>
          <ac:spMkLst>
            <pc:docMk/>
            <pc:sldMk cId="1729123015" sldId="286"/>
            <ac:spMk id="779" creationId="{A86FF2E4-A8B6-2D9B-BBA3-05593BC8D221}"/>
          </ac:spMkLst>
        </pc:spChg>
        <pc:spChg chg="mod">
          <ac:chgData name="Seyed Hamed" userId="220999c3-e6ef-4426-a304-d27831ca2f92" providerId="ADAL" clId="{121C0B15-9E1E-443F-BAD1-2D61C586516E}" dt="2025-01-08T21:31:48.601" v="394" actId="27803"/>
          <ac:spMkLst>
            <pc:docMk/>
            <pc:sldMk cId="1729123015" sldId="286"/>
            <ac:spMk id="780" creationId="{37F15059-CA45-B324-99EB-B879995E98BE}"/>
          </ac:spMkLst>
        </pc:spChg>
        <pc:spChg chg="mod">
          <ac:chgData name="Seyed Hamed" userId="220999c3-e6ef-4426-a304-d27831ca2f92" providerId="ADAL" clId="{121C0B15-9E1E-443F-BAD1-2D61C586516E}" dt="2025-01-08T21:31:48.601" v="394" actId="27803"/>
          <ac:spMkLst>
            <pc:docMk/>
            <pc:sldMk cId="1729123015" sldId="286"/>
            <ac:spMk id="781" creationId="{230097E9-F1D6-734B-CA65-5F67F40558B2}"/>
          </ac:spMkLst>
        </pc:spChg>
        <pc:spChg chg="mod">
          <ac:chgData name="Seyed Hamed" userId="220999c3-e6ef-4426-a304-d27831ca2f92" providerId="ADAL" clId="{121C0B15-9E1E-443F-BAD1-2D61C586516E}" dt="2025-01-08T21:31:48.601" v="394" actId="27803"/>
          <ac:spMkLst>
            <pc:docMk/>
            <pc:sldMk cId="1729123015" sldId="286"/>
            <ac:spMk id="782" creationId="{7273A984-A31A-5663-25C3-D7057BBC297D}"/>
          </ac:spMkLst>
        </pc:spChg>
        <pc:spChg chg="mod">
          <ac:chgData name="Seyed Hamed" userId="220999c3-e6ef-4426-a304-d27831ca2f92" providerId="ADAL" clId="{121C0B15-9E1E-443F-BAD1-2D61C586516E}" dt="2025-01-08T21:31:48.601" v="394" actId="27803"/>
          <ac:spMkLst>
            <pc:docMk/>
            <pc:sldMk cId="1729123015" sldId="286"/>
            <ac:spMk id="783" creationId="{825CAF95-751D-5E99-6715-13D2AB8919BE}"/>
          </ac:spMkLst>
        </pc:spChg>
        <pc:spChg chg="mod">
          <ac:chgData name="Seyed Hamed" userId="220999c3-e6ef-4426-a304-d27831ca2f92" providerId="ADAL" clId="{121C0B15-9E1E-443F-BAD1-2D61C586516E}" dt="2025-01-08T21:31:48.601" v="394" actId="27803"/>
          <ac:spMkLst>
            <pc:docMk/>
            <pc:sldMk cId="1729123015" sldId="286"/>
            <ac:spMk id="784" creationId="{E7D5D364-96E2-800E-02C4-82D9342A3FDF}"/>
          </ac:spMkLst>
        </pc:spChg>
        <pc:spChg chg="mod">
          <ac:chgData name="Seyed Hamed" userId="220999c3-e6ef-4426-a304-d27831ca2f92" providerId="ADAL" clId="{121C0B15-9E1E-443F-BAD1-2D61C586516E}" dt="2025-01-08T21:31:48.601" v="394" actId="27803"/>
          <ac:spMkLst>
            <pc:docMk/>
            <pc:sldMk cId="1729123015" sldId="286"/>
            <ac:spMk id="785" creationId="{0439368C-A7B5-AD92-6B11-18FD8416C9B4}"/>
          </ac:spMkLst>
        </pc:spChg>
        <pc:spChg chg="mod">
          <ac:chgData name="Seyed Hamed" userId="220999c3-e6ef-4426-a304-d27831ca2f92" providerId="ADAL" clId="{121C0B15-9E1E-443F-BAD1-2D61C586516E}" dt="2025-01-08T21:31:48.601" v="394" actId="27803"/>
          <ac:spMkLst>
            <pc:docMk/>
            <pc:sldMk cId="1729123015" sldId="286"/>
            <ac:spMk id="786" creationId="{0FD0494B-80BA-A6DB-6186-E56525870FEA}"/>
          </ac:spMkLst>
        </pc:spChg>
        <pc:spChg chg="mod">
          <ac:chgData name="Seyed Hamed" userId="220999c3-e6ef-4426-a304-d27831ca2f92" providerId="ADAL" clId="{121C0B15-9E1E-443F-BAD1-2D61C586516E}" dt="2025-01-08T21:31:48.601" v="394" actId="27803"/>
          <ac:spMkLst>
            <pc:docMk/>
            <pc:sldMk cId="1729123015" sldId="286"/>
            <ac:spMk id="787" creationId="{C05A3325-4B35-A3DA-AFD1-1B134840826A}"/>
          </ac:spMkLst>
        </pc:spChg>
        <pc:spChg chg="mod">
          <ac:chgData name="Seyed Hamed" userId="220999c3-e6ef-4426-a304-d27831ca2f92" providerId="ADAL" clId="{121C0B15-9E1E-443F-BAD1-2D61C586516E}" dt="2025-01-08T21:31:48.601" v="394" actId="27803"/>
          <ac:spMkLst>
            <pc:docMk/>
            <pc:sldMk cId="1729123015" sldId="286"/>
            <ac:spMk id="788" creationId="{EB3B7B54-70BC-652F-A865-62AA95079BB1}"/>
          </ac:spMkLst>
        </pc:spChg>
        <pc:spChg chg="mod">
          <ac:chgData name="Seyed Hamed" userId="220999c3-e6ef-4426-a304-d27831ca2f92" providerId="ADAL" clId="{121C0B15-9E1E-443F-BAD1-2D61C586516E}" dt="2025-01-08T21:31:48.601" v="394" actId="27803"/>
          <ac:spMkLst>
            <pc:docMk/>
            <pc:sldMk cId="1729123015" sldId="286"/>
            <ac:spMk id="789" creationId="{7BF4E559-B3C8-7408-F028-56AB65ADE079}"/>
          </ac:spMkLst>
        </pc:spChg>
        <pc:spChg chg="mod">
          <ac:chgData name="Seyed Hamed" userId="220999c3-e6ef-4426-a304-d27831ca2f92" providerId="ADAL" clId="{121C0B15-9E1E-443F-BAD1-2D61C586516E}" dt="2025-01-08T21:31:48.601" v="394" actId="27803"/>
          <ac:spMkLst>
            <pc:docMk/>
            <pc:sldMk cId="1729123015" sldId="286"/>
            <ac:spMk id="790" creationId="{3EAEF273-694B-731A-3EF3-F2625781E910}"/>
          </ac:spMkLst>
        </pc:spChg>
        <pc:spChg chg="mod">
          <ac:chgData name="Seyed Hamed" userId="220999c3-e6ef-4426-a304-d27831ca2f92" providerId="ADAL" clId="{121C0B15-9E1E-443F-BAD1-2D61C586516E}" dt="2025-01-08T21:31:48.601" v="394" actId="27803"/>
          <ac:spMkLst>
            <pc:docMk/>
            <pc:sldMk cId="1729123015" sldId="286"/>
            <ac:spMk id="791" creationId="{04C5B779-676F-83F3-4E05-10F3DB0720C8}"/>
          </ac:spMkLst>
        </pc:spChg>
        <pc:spChg chg="mod">
          <ac:chgData name="Seyed Hamed" userId="220999c3-e6ef-4426-a304-d27831ca2f92" providerId="ADAL" clId="{121C0B15-9E1E-443F-BAD1-2D61C586516E}" dt="2025-01-08T21:31:48.601" v="394" actId="27803"/>
          <ac:spMkLst>
            <pc:docMk/>
            <pc:sldMk cId="1729123015" sldId="286"/>
            <ac:spMk id="792" creationId="{1A08F3CE-FF60-E2FF-A030-4BB739D47A64}"/>
          </ac:spMkLst>
        </pc:spChg>
        <pc:spChg chg="mod">
          <ac:chgData name="Seyed Hamed" userId="220999c3-e6ef-4426-a304-d27831ca2f92" providerId="ADAL" clId="{121C0B15-9E1E-443F-BAD1-2D61C586516E}" dt="2025-01-08T21:31:48.601" v="394" actId="27803"/>
          <ac:spMkLst>
            <pc:docMk/>
            <pc:sldMk cId="1729123015" sldId="286"/>
            <ac:spMk id="793" creationId="{00CC22C5-7602-F5DD-F8E3-4EB20D42AE8C}"/>
          </ac:spMkLst>
        </pc:spChg>
        <pc:spChg chg="mod">
          <ac:chgData name="Seyed Hamed" userId="220999c3-e6ef-4426-a304-d27831ca2f92" providerId="ADAL" clId="{121C0B15-9E1E-443F-BAD1-2D61C586516E}" dt="2025-01-08T21:31:48.601" v="394" actId="27803"/>
          <ac:spMkLst>
            <pc:docMk/>
            <pc:sldMk cId="1729123015" sldId="286"/>
            <ac:spMk id="794" creationId="{36AAABA8-321B-EA83-4990-EE40042B69C5}"/>
          </ac:spMkLst>
        </pc:spChg>
        <pc:spChg chg="mod">
          <ac:chgData name="Seyed Hamed" userId="220999c3-e6ef-4426-a304-d27831ca2f92" providerId="ADAL" clId="{121C0B15-9E1E-443F-BAD1-2D61C586516E}" dt="2025-01-08T21:31:48.601" v="394" actId="27803"/>
          <ac:spMkLst>
            <pc:docMk/>
            <pc:sldMk cId="1729123015" sldId="286"/>
            <ac:spMk id="795" creationId="{73A49ACD-9ADE-BCD4-33E7-3E99CB620028}"/>
          </ac:spMkLst>
        </pc:spChg>
        <pc:spChg chg="mod">
          <ac:chgData name="Seyed Hamed" userId="220999c3-e6ef-4426-a304-d27831ca2f92" providerId="ADAL" clId="{121C0B15-9E1E-443F-BAD1-2D61C586516E}" dt="2025-01-08T21:31:48.601" v="394" actId="27803"/>
          <ac:spMkLst>
            <pc:docMk/>
            <pc:sldMk cId="1729123015" sldId="286"/>
            <ac:spMk id="796" creationId="{6DECFDCA-104B-A43D-3CDD-CB90A3895E0B}"/>
          </ac:spMkLst>
        </pc:spChg>
        <pc:spChg chg="mod">
          <ac:chgData name="Seyed Hamed" userId="220999c3-e6ef-4426-a304-d27831ca2f92" providerId="ADAL" clId="{121C0B15-9E1E-443F-BAD1-2D61C586516E}" dt="2025-01-08T21:31:55.453" v="396" actId="1076"/>
          <ac:spMkLst>
            <pc:docMk/>
            <pc:sldMk cId="1729123015" sldId="286"/>
            <ac:spMk id="797" creationId="{D1BD4EF4-E68B-B8C5-1B45-99D3654A7E58}"/>
          </ac:spMkLst>
        </pc:spChg>
        <pc:spChg chg="mod">
          <ac:chgData name="Seyed Hamed" userId="220999c3-e6ef-4426-a304-d27831ca2f92" providerId="ADAL" clId="{121C0B15-9E1E-443F-BAD1-2D61C586516E}" dt="2025-01-08T21:31:48.601" v="394" actId="27803"/>
          <ac:spMkLst>
            <pc:docMk/>
            <pc:sldMk cId="1729123015" sldId="286"/>
            <ac:spMk id="799" creationId="{299843B4-C066-D9D5-A0AB-6D6BB073F056}"/>
          </ac:spMkLst>
        </pc:spChg>
        <pc:spChg chg="mod">
          <ac:chgData name="Seyed Hamed" userId="220999c3-e6ef-4426-a304-d27831ca2f92" providerId="ADAL" clId="{121C0B15-9E1E-443F-BAD1-2D61C586516E}" dt="2025-01-08T21:31:48.601" v="394" actId="27803"/>
          <ac:spMkLst>
            <pc:docMk/>
            <pc:sldMk cId="1729123015" sldId="286"/>
            <ac:spMk id="800" creationId="{FA6A0D96-7731-C6C2-CFE2-22578B0A2A6F}"/>
          </ac:spMkLst>
        </pc:spChg>
        <pc:spChg chg="mod">
          <ac:chgData name="Seyed Hamed" userId="220999c3-e6ef-4426-a304-d27831ca2f92" providerId="ADAL" clId="{121C0B15-9E1E-443F-BAD1-2D61C586516E}" dt="2025-01-08T21:31:48.601" v="394" actId="27803"/>
          <ac:spMkLst>
            <pc:docMk/>
            <pc:sldMk cId="1729123015" sldId="286"/>
            <ac:spMk id="801" creationId="{877E16CD-2D84-613B-94DA-AE4603273B03}"/>
          </ac:spMkLst>
        </pc:spChg>
        <pc:spChg chg="mod">
          <ac:chgData name="Seyed Hamed" userId="220999c3-e6ef-4426-a304-d27831ca2f92" providerId="ADAL" clId="{121C0B15-9E1E-443F-BAD1-2D61C586516E}" dt="2025-01-08T21:31:48.601" v="394" actId="27803"/>
          <ac:spMkLst>
            <pc:docMk/>
            <pc:sldMk cId="1729123015" sldId="286"/>
            <ac:spMk id="802" creationId="{FA4D605B-08D4-55D1-E1BC-CA16697355AB}"/>
          </ac:spMkLst>
        </pc:spChg>
        <pc:spChg chg="mod">
          <ac:chgData name="Seyed Hamed" userId="220999c3-e6ef-4426-a304-d27831ca2f92" providerId="ADAL" clId="{121C0B15-9E1E-443F-BAD1-2D61C586516E}" dt="2025-01-08T21:31:48.601" v="394" actId="27803"/>
          <ac:spMkLst>
            <pc:docMk/>
            <pc:sldMk cId="1729123015" sldId="286"/>
            <ac:spMk id="803" creationId="{A945B270-C24D-5EFC-6E9C-F52F80F63711}"/>
          </ac:spMkLst>
        </pc:spChg>
        <pc:spChg chg="mod">
          <ac:chgData name="Seyed Hamed" userId="220999c3-e6ef-4426-a304-d27831ca2f92" providerId="ADAL" clId="{121C0B15-9E1E-443F-BAD1-2D61C586516E}" dt="2025-01-08T21:31:48.601" v="394" actId="27803"/>
          <ac:spMkLst>
            <pc:docMk/>
            <pc:sldMk cId="1729123015" sldId="286"/>
            <ac:spMk id="805" creationId="{6378F1A7-0948-771A-D41C-434D3D2210C9}"/>
          </ac:spMkLst>
        </pc:spChg>
        <pc:spChg chg="mod">
          <ac:chgData name="Seyed Hamed" userId="220999c3-e6ef-4426-a304-d27831ca2f92" providerId="ADAL" clId="{121C0B15-9E1E-443F-BAD1-2D61C586516E}" dt="2025-01-08T21:31:48.601" v="394" actId="27803"/>
          <ac:spMkLst>
            <pc:docMk/>
            <pc:sldMk cId="1729123015" sldId="286"/>
            <ac:spMk id="806" creationId="{61795247-E890-0C94-18A2-FC5BE4EAF358}"/>
          </ac:spMkLst>
        </pc:spChg>
        <pc:spChg chg="mod">
          <ac:chgData name="Seyed Hamed" userId="220999c3-e6ef-4426-a304-d27831ca2f92" providerId="ADAL" clId="{121C0B15-9E1E-443F-BAD1-2D61C586516E}" dt="2025-01-08T21:31:48.601" v="394" actId="27803"/>
          <ac:spMkLst>
            <pc:docMk/>
            <pc:sldMk cId="1729123015" sldId="286"/>
            <ac:spMk id="807" creationId="{AC082BF3-5715-C43B-7107-31CE77996BB5}"/>
          </ac:spMkLst>
        </pc:spChg>
        <pc:spChg chg="mod">
          <ac:chgData name="Seyed Hamed" userId="220999c3-e6ef-4426-a304-d27831ca2f92" providerId="ADAL" clId="{121C0B15-9E1E-443F-BAD1-2D61C586516E}" dt="2025-01-08T21:31:48.601" v="394" actId="27803"/>
          <ac:spMkLst>
            <pc:docMk/>
            <pc:sldMk cId="1729123015" sldId="286"/>
            <ac:spMk id="808" creationId="{34647F8A-F5CC-6C83-B3E7-F8493D155341}"/>
          </ac:spMkLst>
        </pc:spChg>
        <pc:spChg chg="mod">
          <ac:chgData name="Seyed Hamed" userId="220999c3-e6ef-4426-a304-d27831ca2f92" providerId="ADAL" clId="{121C0B15-9E1E-443F-BAD1-2D61C586516E}" dt="2025-01-08T21:31:48.601" v="394" actId="27803"/>
          <ac:spMkLst>
            <pc:docMk/>
            <pc:sldMk cId="1729123015" sldId="286"/>
            <ac:spMk id="809" creationId="{B917F8EE-B7EB-1394-6B45-005D38D83BCE}"/>
          </ac:spMkLst>
        </pc:spChg>
        <pc:spChg chg="mod">
          <ac:chgData name="Seyed Hamed" userId="220999c3-e6ef-4426-a304-d27831ca2f92" providerId="ADAL" clId="{121C0B15-9E1E-443F-BAD1-2D61C586516E}" dt="2025-01-08T21:31:48.601" v="394" actId="27803"/>
          <ac:spMkLst>
            <pc:docMk/>
            <pc:sldMk cId="1729123015" sldId="286"/>
            <ac:spMk id="811" creationId="{A8F13B27-6896-805B-6612-AE63F64F07C2}"/>
          </ac:spMkLst>
        </pc:spChg>
        <pc:spChg chg="mod">
          <ac:chgData name="Seyed Hamed" userId="220999c3-e6ef-4426-a304-d27831ca2f92" providerId="ADAL" clId="{121C0B15-9E1E-443F-BAD1-2D61C586516E}" dt="2025-01-08T21:31:48.601" v="394" actId="27803"/>
          <ac:spMkLst>
            <pc:docMk/>
            <pc:sldMk cId="1729123015" sldId="286"/>
            <ac:spMk id="812" creationId="{75A13397-61B3-DE11-457E-56C2B6BDCBA8}"/>
          </ac:spMkLst>
        </pc:spChg>
        <pc:spChg chg="mod">
          <ac:chgData name="Seyed Hamed" userId="220999c3-e6ef-4426-a304-d27831ca2f92" providerId="ADAL" clId="{121C0B15-9E1E-443F-BAD1-2D61C586516E}" dt="2025-01-08T21:31:48.601" v="394" actId="27803"/>
          <ac:spMkLst>
            <pc:docMk/>
            <pc:sldMk cId="1729123015" sldId="286"/>
            <ac:spMk id="813" creationId="{DC7D51DF-3133-10E8-6764-40F3227AA091}"/>
          </ac:spMkLst>
        </pc:spChg>
        <pc:spChg chg="mod">
          <ac:chgData name="Seyed Hamed" userId="220999c3-e6ef-4426-a304-d27831ca2f92" providerId="ADAL" clId="{121C0B15-9E1E-443F-BAD1-2D61C586516E}" dt="2025-01-08T21:31:48.601" v="394" actId="27803"/>
          <ac:spMkLst>
            <pc:docMk/>
            <pc:sldMk cId="1729123015" sldId="286"/>
            <ac:spMk id="814" creationId="{105AC862-6B77-5A42-8801-8ADC83DAFAD4}"/>
          </ac:spMkLst>
        </pc:spChg>
        <pc:spChg chg="mod">
          <ac:chgData name="Seyed Hamed" userId="220999c3-e6ef-4426-a304-d27831ca2f92" providerId="ADAL" clId="{121C0B15-9E1E-443F-BAD1-2D61C586516E}" dt="2025-01-08T21:31:48.601" v="394" actId="27803"/>
          <ac:spMkLst>
            <pc:docMk/>
            <pc:sldMk cId="1729123015" sldId="286"/>
            <ac:spMk id="815" creationId="{BAE42FCC-EDA2-E742-0DC6-66F7422ED6A0}"/>
          </ac:spMkLst>
        </pc:spChg>
        <pc:spChg chg="mod">
          <ac:chgData name="Seyed Hamed" userId="220999c3-e6ef-4426-a304-d27831ca2f92" providerId="ADAL" clId="{121C0B15-9E1E-443F-BAD1-2D61C586516E}" dt="2025-01-08T21:31:48.601" v="394" actId="27803"/>
          <ac:spMkLst>
            <pc:docMk/>
            <pc:sldMk cId="1729123015" sldId="286"/>
            <ac:spMk id="817" creationId="{6E5193E2-0505-E612-81C8-B206056655C4}"/>
          </ac:spMkLst>
        </pc:spChg>
        <pc:spChg chg="mod">
          <ac:chgData name="Seyed Hamed" userId="220999c3-e6ef-4426-a304-d27831ca2f92" providerId="ADAL" clId="{121C0B15-9E1E-443F-BAD1-2D61C586516E}" dt="2025-01-08T21:31:48.601" v="394" actId="27803"/>
          <ac:spMkLst>
            <pc:docMk/>
            <pc:sldMk cId="1729123015" sldId="286"/>
            <ac:spMk id="818" creationId="{79ABCA81-4910-BA94-DC33-987CB7590DC4}"/>
          </ac:spMkLst>
        </pc:spChg>
        <pc:spChg chg="mod">
          <ac:chgData name="Seyed Hamed" userId="220999c3-e6ef-4426-a304-d27831ca2f92" providerId="ADAL" clId="{121C0B15-9E1E-443F-BAD1-2D61C586516E}" dt="2025-01-08T21:31:48.601" v="394" actId="27803"/>
          <ac:spMkLst>
            <pc:docMk/>
            <pc:sldMk cId="1729123015" sldId="286"/>
            <ac:spMk id="819" creationId="{EC56401D-CBE8-1831-DA0B-6C37DAB78F50}"/>
          </ac:spMkLst>
        </pc:spChg>
        <pc:spChg chg="mod">
          <ac:chgData name="Seyed Hamed" userId="220999c3-e6ef-4426-a304-d27831ca2f92" providerId="ADAL" clId="{121C0B15-9E1E-443F-BAD1-2D61C586516E}" dt="2025-01-08T21:31:48.601" v="394" actId="27803"/>
          <ac:spMkLst>
            <pc:docMk/>
            <pc:sldMk cId="1729123015" sldId="286"/>
            <ac:spMk id="820" creationId="{DC787601-10A0-328E-68A1-F6FF59250882}"/>
          </ac:spMkLst>
        </pc:spChg>
        <pc:spChg chg="mod">
          <ac:chgData name="Seyed Hamed" userId="220999c3-e6ef-4426-a304-d27831ca2f92" providerId="ADAL" clId="{121C0B15-9E1E-443F-BAD1-2D61C586516E}" dt="2025-01-08T21:31:48.601" v="394" actId="27803"/>
          <ac:spMkLst>
            <pc:docMk/>
            <pc:sldMk cId="1729123015" sldId="286"/>
            <ac:spMk id="821" creationId="{82DBB4CE-7628-6175-EE88-CAA1C4D7D27F}"/>
          </ac:spMkLst>
        </pc:spChg>
        <pc:spChg chg="mod">
          <ac:chgData name="Seyed Hamed" userId="220999c3-e6ef-4426-a304-d27831ca2f92" providerId="ADAL" clId="{121C0B15-9E1E-443F-BAD1-2D61C586516E}" dt="2025-01-08T21:31:48.601" v="394" actId="27803"/>
          <ac:spMkLst>
            <pc:docMk/>
            <pc:sldMk cId="1729123015" sldId="286"/>
            <ac:spMk id="822" creationId="{FD79A680-4983-DAFA-056C-F6C6038449EC}"/>
          </ac:spMkLst>
        </pc:spChg>
        <pc:spChg chg="mod">
          <ac:chgData name="Seyed Hamed" userId="220999c3-e6ef-4426-a304-d27831ca2f92" providerId="ADAL" clId="{121C0B15-9E1E-443F-BAD1-2D61C586516E}" dt="2025-01-08T21:31:48.601" v="394" actId="27803"/>
          <ac:spMkLst>
            <pc:docMk/>
            <pc:sldMk cId="1729123015" sldId="286"/>
            <ac:spMk id="823" creationId="{227982F5-54B4-461B-7435-17B708D299E0}"/>
          </ac:spMkLst>
        </pc:spChg>
        <pc:spChg chg="mod">
          <ac:chgData name="Seyed Hamed" userId="220999c3-e6ef-4426-a304-d27831ca2f92" providerId="ADAL" clId="{121C0B15-9E1E-443F-BAD1-2D61C586516E}" dt="2025-01-08T21:31:48.601" v="394" actId="27803"/>
          <ac:spMkLst>
            <pc:docMk/>
            <pc:sldMk cId="1729123015" sldId="286"/>
            <ac:spMk id="824" creationId="{88998E14-56F5-252C-F72F-649D58405894}"/>
          </ac:spMkLst>
        </pc:spChg>
        <pc:spChg chg="mod">
          <ac:chgData name="Seyed Hamed" userId="220999c3-e6ef-4426-a304-d27831ca2f92" providerId="ADAL" clId="{121C0B15-9E1E-443F-BAD1-2D61C586516E}" dt="2025-01-08T21:31:48.601" v="394" actId="27803"/>
          <ac:spMkLst>
            <pc:docMk/>
            <pc:sldMk cId="1729123015" sldId="286"/>
            <ac:spMk id="825" creationId="{2E8436F4-DA30-0661-855F-7724FBED96DD}"/>
          </ac:spMkLst>
        </pc:spChg>
        <pc:spChg chg="mod">
          <ac:chgData name="Seyed Hamed" userId="220999c3-e6ef-4426-a304-d27831ca2f92" providerId="ADAL" clId="{121C0B15-9E1E-443F-BAD1-2D61C586516E}" dt="2025-01-08T21:31:48.601" v="394" actId="27803"/>
          <ac:spMkLst>
            <pc:docMk/>
            <pc:sldMk cId="1729123015" sldId="286"/>
            <ac:spMk id="827" creationId="{58C9EC20-65AF-26DB-CF4E-5F778A9AC93D}"/>
          </ac:spMkLst>
        </pc:spChg>
        <pc:spChg chg="mod">
          <ac:chgData name="Seyed Hamed" userId="220999c3-e6ef-4426-a304-d27831ca2f92" providerId="ADAL" clId="{121C0B15-9E1E-443F-BAD1-2D61C586516E}" dt="2025-01-08T21:31:48.601" v="394" actId="27803"/>
          <ac:spMkLst>
            <pc:docMk/>
            <pc:sldMk cId="1729123015" sldId="286"/>
            <ac:spMk id="828" creationId="{F9045A0D-CDC5-8153-B0EE-90F6CA03E7B9}"/>
          </ac:spMkLst>
        </pc:spChg>
        <pc:spChg chg="mod">
          <ac:chgData name="Seyed Hamed" userId="220999c3-e6ef-4426-a304-d27831ca2f92" providerId="ADAL" clId="{121C0B15-9E1E-443F-BAD1-2D61C586516E}" dt="2025-01-08T21:31:48.601" v="394" actId="27803"/>
          <ac:spMkLst>
            <pc:docMk/>
            <pc:sldMk cId="1729123015" sldId="286"/>
            <ac:spMk id="829" creationId="{FFB32DBE-2344-0533-B67E-300AB548C8DF}"/>
          </ac:spMkLst>
        </pc:spChg>
        <pc:spChg chg="mod">
          <ac:chgData name="Seyed Hamed" userId="220999c3-e6ef-4426-a304-d27831ca2f92" providerId="ADAL" clId="{121C0B15-9E1E-443F-BAD1-2D61C586516E}" dt="2025-01-08T21:31:48.601" v="394" actId="27803"/>
          <ac:spMkLst>
            <pc:docMk/>
            <pc:sldMk cId="1729123015" sldId="286"/>
            <ac:spMk id="830" creationId="{97AE15D1-F6F2-8D17-BA08-943FC0D6F047}"/>
          </ac:spMkLst>
        </pc:spChg>
        <pc:spChg chg="mod">
          <ac:chgData name="Seyed Hamed" userId="220999c3-e6ef-4426-a304-d27831ca2f92" providerId="ADAL" clId="{121C0B15-9E1E-443F-BAD1-2D61C586516E}" dt="2025-01-08T21:31:48.601" v="394" actId="27803"/>
          <ac:spMkLst>
            <pc:docMk/>
            <pc:sldMk cId="1729123015" sldId="286"/>
            <ac:spMk id="831" creationId="{ED91DDAF-152E-0A89-4FA9-6143FAEB4D5A}"/>
          </ac:spMkLst>
        </pc:spChg>
        <pc:spChg chg="mod">
          <ac:chgData name="Seyed Hamed" userId="220999c3-e6ef-4426-a304-d27831ca2f92" providerId="ADAL" clId="{121C0B15-9E1E-443F-BAD1-2D61C586516E}" dt="2025-01-08T21:31:48.601" v="394" actId="27803"/>
          <ac:spMkLst>
            <pc:docMk/>
            <pc:sldMk cId="1729123015" sldId="286"/>
            <ac:spMk id="832" creationId="{E5439D02-F343-19C4-CF29-9C677130AF4A}"/>
          </ac:spMkLst>
        </pc:spChg>
        <pc:spChg chg="mod">
          <ac:chgData name="Seyed Hamed" userId="220999c3-e6ef-4426-a304-d27831ca2f92" providerId="ADAL" clId="{121C0B15-9E1E-443F-BAD1-2D61C586516E}" dt="2025-01-08T21:31:48.601" v="394" actId="27803"/>
          <ac:spMkLst>
            <pc:docMk/>
            <pc:sldMk cId="1729123015" sldId="286"/>
            <ac:spMk id="833" creationId="{F4B6160D-AAE7-4D39-301A-DCD9EDD2D956}"/>
          </ac:spMkLst>
        </pc:spChg>
        <pc:spChg chg="mod">
          <ac:chgData name="Seyed Hamed" userId="220999c3-e6ef-4426-a304-d27831ca2f92" providerId="ADAL" clId="{121C0B15-9E1E-443F-BAD1-2D61C586516E}" dt="2025-01-08T21:31:48.601" v="394" actId="27803"/>
          <ac:spMkLst>
            <pc:docMk/>
            <pc:sldMk cId="1729123015" sldId="286"/>
            <ac:spMk id="834" creationId="{BE107DD9-E7FE-1D0F-1205-288697B1058E}"/>
          </ac:spMkLst>
        </pc:spChg>
        <pc:spChg chg="mod">
          <ac:chgData name="Seyed Hamed" userId="220999c3-e6ef-4426-a304-d27831ca2f92" providerId="ADAL" clId="{121C0B15-9E1E-443F-BAD1-2D61C586516E}" dt="2025-01-08T21:31:48.601" v="394" actId="27803"/>
          <ac:spMkLst>
            <pc:docMk/>
            <pc:sldMk cId="1729123015" sldId="286"/>
            <ac:spMk id="835" creationId="{4B61C154-98C7-93B4-E45B-386CE17B94F3}"/>
          </ac:spMkLst>
        </pc:spChg>
        <pc:spChg chg="mod">
          <ac:chgData name="Seyed Hamed" userId="220999c3-e6ef-4426-a304-d27831ca2f92" providerId="ADAL" clId="{121C0B15-9E1E-443F-BAD1-2D61C586516E}" dt="2025-01-08T21:31:48.601" v="394" actId="27803"/>
          <ac:spMkLst>
            <pc:docMk/>
            <pc:sldMk cId="1729123015" sldId="286"/>
            <ac:spMk id="836" creationId="{6E607347-FBF2-DCFB-09AA-2C0DA2381783}"/>
          </ac:spMkLst>
        </pc:spChg>
        <pc:spChg chg="mod">
          <ac:chgData name="Seyed Hamed" userId="220999c3-e6ef-4426-a304-d27831ca2f92" providerId="ADAL" clId="{121C0B15-9E1E-443F-BAD1-2D61C586516E}" dt="2025-01-08T21:31:48.601" v="394" actId="27803"/>
          <ac:spMkLst>
            <pc:docMk/>
            <pc:sldMk cId="1729123015" sldId="286"/>
            <ac:spMk id="837" creationId="{D2A7DBE2-AF5F-0138-89A1-2A00FB22F52E}"/>
          </ac:spMkLst>
        </pc:spChg>
        <pc:spChg chg="mod">
          <ac:chgData name="Seyed Hamed" userId="220999c3-e6ef-4426-a304-d27831ca2f92" providerId="ADAL" clId="{121C0B15-9E1E-443F-BAD1-2D61C586516E}" dt="2025-01-08T21:31:48.601" v="394" actId="27803"/>
          <ac:spMkLst>
            <pc:docMk/>
            <pc:sldMk cId="1729123015" sldId="286"/>
            <ac:spMk id="838" creationId="{EEEB09AE-2391-50DB-5860-931C2757068C}"/>
          </ac:spMkLst>
        </pc:spChg>
        <pc:spChg chg="mod">
          <ac:chgData name="Seyed Hamed" userId="220999c3-e6ef-4426-a304-d27831ca2f92" providerId="ADAL" clId="{121C0B15-9E1E-443F-BAD1-2D61C586516E}" dt="2025-01-08T21:31:48.601" v="394" actId="27803"/>
          <ac:spMkLst>
            <pc:docMk/>
            <pc:sldMk cId="1729123015" sldId="286"/>
            <ac:spMk id="839" creationId="{47EF2C68-0C2F-0F9B-FCB4-612B0B0D5F0A}"/>
          </ac:spMkLst>
        </pc:spChg>
        <pc:spChg chg="mod">
          <ac:chgData name="Seyed Hamed" userId="220999c3-e6ef-4426-a304-d27831ca2f92" providerId="ADAL" clId="{121C0B15-9E1E-443F-BAD1-2D61C586516E}" dt="2025-01-08T21:31:48.601" v="394" actId="27803"/>
          <ac:spMkLst>
            <pc:docMk/>
            <pc:sldMk cId="1729123015" sldId="286"/>
            <ac:spMk id="840" creationId="{34C9B545-DB50-63B9-E67A-B79FB60D5792}"/>
          </ac:spMkLst>
        </pc:spChg>
        <pc:spChg chg="mod">
          <ac:chgData name="Seyed Hamed" userId="220999c3-e6ef-4426-a304-d27831ca2f92" providerId="ADAL" clId="{121C0B15-9E1E-443F-BAD1-2D61C586516E}" dt="2025-01-08T21:31:48.601" v="394" actId="27803"/>
          <ac:spMkLst>
            <pc:docMk/>
            <pc:sldMk cId="1729123015" sldId="286"/>
            <ac:spMk id="841" creationId="{62CFDB37-D36F-4EDF-1254-8DF46BFE7667}"/>
          </ac:spMkLst>
        </pc:spChg>
        <pc:spChg chg="mod">
          <ac:chgData name="Seyed Hamed" userId="220999c3-e6ef-4426-a304-d27831ca2f92" providerId="ADAL" clId="{121C0B15-9E1E-443F-BAD1-2D61C586516E}" dt="2025-01-08T21:31:48.601" v="394" actId="27803"/>
          <ac:spMkLst>
            <pc:docMk/>
            <pc:sldMk cId="1729123015" sldId="286"/>
            <ac:spMk id="842" creationId="{2D9F530D-709D-8D6D-1F87-A7D5E27651DD}"/>
          </ac:spMkLst>
        </pc:spChg>
        <pc:spChg chg="mod">
          <ac:chgData name="Seyed Hamed" userId="220999c3-e6ef-4426-a304-d27831ca2f92" providerId="ADAL" clId="{121C0B15-9E1E-443F-BAD1-2D61C586516E}" dt="2025-01-08T21:31:48.601" v="394" actId="27803"/>
          <ac:spMkLst>
            <pc:docMk/>
            <pc:sldMk cId="1729123015" sldId="286"/>
            <ac:spMk id="843" creationId="{3382602E-EA1D-9014-BE52-3C817C90B14A}"/>
          </ac:spMkLst>
        </pc:spChg>
        <pc:spChg chg="mod">
          <ac:chgData name="Seyed Hamed" userId="220999c3-e6ef-4426-a304-d27831ca2f92" providerId="ADAL" clId="{121C0B15-9E1E-443F-BAD1-2D61C586516E}" dt="2025-01-08T21:31:48.601" v="394" actId="27803"/>
          <ac:spMkLst>
            <pc:docMk/>
            <pc:sldMk cId="1729123015" sldId="286"/>
            <ac:spMk id="844" creationId="{5BDDD05D-A9FB-A46A-44E8-752565846FB3}"/>
          </ac:spMkLst>
        </pc:spChg>
        <pc:spChg chg="mod">
          <ac:chgData name="Seyed Hamed" userId="220999c3-e6ef-4426-a304-d27831ca2f92" providerId="ADAL" clId="{121C0B15-9E1E-443F-BAD1-2D61C586516E}" dt="2025-01-08T21:31:48.601" v="394" actId="27803"/>
          <ac:spMkLst>
            <pc:docMk/>
            <pc:sldMk cId="1729123015" sldId="286"/>
            <ac:spMk id="845" creationId="{DE054233-9444-F7C9-1DE7-A789B745FCD4}"/>
          </ac:spMkLst>
        </pc:spChg>
        <pc:spChg chg="mod">
          <ac:chgData name="Seyed Hamed" userId="220999c3-e6ef-4426-a304-d27831ca2f92" providerId="ADAL" clId="{121C0B15-9E1E-443F-BAD1-2D61C586516E}" dt="2025-01-08T21:31:48.601" v="394" actId="27803"/>
          <ac:spMkLst>
            <pc:docMk/>
            <pc:sldMk cId="1729123015" sldId="286"/>
            <ac:spMk id="846" creationId="{20A8AA63-CA56-2690-96A4-B7C65EE5B5CC}"/>
          </ac:spMkLst>
        </pc:spChg>
        <pc:spChg chg="mod">
          <ac:chgData name="Seyed Hamed" userId="220999c3-e6ef-4426-a304-d27831ca2f92" providerId="ADAL" clId="{121C0B15-9E1E-443F-BAD1-2D61C586516E}" dt="2025-01-08T21:31:48.601" v="394" actId="27803"/>
          <ac:spMkLst>
            <pc:docMk/>
            <pc:sldMk cId="1729123015" sldId="286"/>
            <ac:spMk id="847" creationId="{97F2B3F5-DBAC-6569-E8E6-A8ADB9A8597B}"/>
          </ac:spMkLst>
        </pc:spChg>
        <pc:spChg chg="mod">
          <ac:chgData name="Seyed Hamed" userId="220999c3-e6ef-4426-a304-d27831ca2f92" providerId="ADAL" clId="{121C0B15-9E1E-443F-BAD1-2D61C586516E}" dt="2025-01-08T21:31:48.601" v="394" actId="27803"/>
          <ac:spMkLst>
            <pc:docMk/>
            <pc:sldMk cId="1729123015" sldId="286"/>
            <ac:spMk id="848" creationId="{1B09D1F6-8724-D15A-6ED4-A98CB210BF71}"/>
          </ac:spMkLst>
        </pc:spChg>
        <pc:spChg chg="mod">
          <ac:chgData name="Seyed Hamed" userId="220999c3-e6ef-4426-a304-d27831ca2f92" providerId="ADAL" clId="{121C0B15-9E1E-443F-BAD1-2D61C586516E}" dt="2025-01-08T21:31:48.601" v="394" actId="27803"/>
          <ac:spMkLst>
            <pc:docMk/>
            <pc:sldMk cId="1729123015" sldId="286"/>
            <ac:spMk id="849" creationId="{49B0457C-F014-3168-058B-613E378DACE2}"/>
          </ac:spMkLst>
        </pc:spChg>
        <pc:spChg chg="mod">
          <ac:chgData name="Seyed Hamed" userId="220999c3-e6ef-4426-a304-d27831ca2f92" providerId="ADAL" clId="{121C0B15-9E1E-443F-BAD1-2D61C586516E}" dt="2025-01-08T21:31:48.601" v="394" actId="27803"/>
          <ac:spMkLst>
            <pc:docMk/>
            <pc:sldMk cId="1729123015" sldId="286"/>
            <ac:spMk id="850" creationId="{3FC25A0A-544D-4C8E-3B26-2BC49D4EE2C9}"/>
          </ac:spMkLst>
        </pc:spChg>
        <pc:spChg chg="mod">
          <ac:chgData name="Seyed Hamed" userId="220999c3-e6ef-4426-a304-d27831ca2f92" providerId="ADAL" clId="{121C0B15-9E1E-443F-BAD1-2D61C586516E}" dt="2025-01-08T21:31:48.601" v="394" actId="27803"/>
          <ac:spMkLst>
            <pc:docMk/>
            <pc:sldMk cId="1729123015" sldId="286"/>
            <ac:spMk id="851" creationId="{6E4EFB2B-62EB-9577-F3BA-E75EA39B4595}"/>
          </ac:spMkLst>
        </pc:spChg>
        <pc:spChg chg="mod">
          <ac:chgData name="Seyed Hamed" userId="220999c3-e6ef-4426-a304-d27831ca2f92" providerId="ADAL" clId="{121C0B15-9E1E-443F-BAD1-2D61C586516E}" dt="2025-01-08T21:31:48.601" v="394" actId="27803"/>
          <ac:spMkLst>
            <pc:docMk/>
            <pc:sldMk cId="1729123015" sldId="286"/>
            <ac:spMk id="852" creationId="{D942834E-5350-28CB-56A6-F5B40CAE7896}"/>
          </ac:spMkLst>
        </pc:spChg>
        <pc:spChg chg="mod">
          <ac:chgData name="Seyed Hamed" userId="220999c3-e6ef-4426-a304-d27831ca2f92" providerId="ADAL" clId="{121C0B15-9E1E-443F-BAD1-2D61C586516E}" dt="2025-01-08T21:31:48.601" v="394" actId="27803"/>
          <ac:spMkLst>
            <pc:docMk/>
            <pc:sldMk cId="1729123015" sldId="286"/>
            <ac:spMk id="853" creationId="{0F236807-F8CB-CF57-5848-C57A5CB97F17}"/>
          </ac:spMkLst>
        </pc:spChg>
        <pc:spChg chg="mod">
          <ac:chgData name="Seyed Hamed" userId="220999c3-e6ef-4426-a304-d27831ca2f92" providerId="ADAL" clId="{121C0B15-9E1E-443F-BAD1-2D61C586516E}" dt="2025-01-08T21:31:48.601" v="394" actId="27803"/>
          <ac:spMkLst>
            <pc:docMk/>
            <pc:sldMk cId="1729123015" sldId="286"/>
            <ac:spMk id="854" creationId="{2E554F3E-90A9-C81B-402E-36332432C775}"/>
          </ac:spMkLst>
        </pc:spChg>
        <pc:spChg chg="mod">
          <ac:chgData name="Seyed Hamed" userId="220999c3-e6ef-4426-a304-d27831ca2f92" providerId="ADAL" clId="{121C0B15-9E1E-443F-BAD1-2D61C586516E}" dt="2025-01-08T21:31:48.601" v="394" actId="27803"/>
          <ac:spMkLst>
            <pc:docMk/>
            <pc:sldMk cId="1729123015" sldId="286"/>
            <ac:spMk id="855" creationId="{FF442D55-A6E2-8AA6-5E9D-F8EF7DFAA918}"/>
          </ac:spMkLst>
        </pc:spChg>
        <pc:spChg chg="mod">
          <ac:chgData name="Seyed Hamed" userId="220999c3-e6ef-4426-a304-d27831ca2f92" providerId="ADAL" clId="{121C0B15-9E1E-443F-BAD1-2D61C586516E}" dt="2025-01-08T21:31:48.601" v="394" actId="27803"/>
          <ac:spMkLst>
            <pc:docMk/>
            <pc:sldMk cId="1729123015" sldId="286"/>
            <ac:spMk id="856" creationId="{052C57B9-6770-15B6-2894-047050A44BD1}"/>
          </ac:spMkLst>
        </pc:spChg>
        <pc:spChg chg="mod">
          <ac:chgData name="Seyed Hamed" userId="220999c3-e6ef-4426-a304-d27831ca2f92" providerId="ADAL" clId="{121C0B15-9E1E-443F-BAD1-2D61C586516E}" dt="2025-01-08T21:31:48.601" v="394" actId="27803"/>
          <ac:spMkLst>
            <pc:docMk/>
            <pc:sldMk cId="1729123015" sldId="286"/>
            <ac:spMk id="858" creationId="{2D66D5F0-83EE-C2BF-1D35-FF6DE4636D64}"/>
          </ac:spMkLst>
        </pc:spChg>
        <pc:spChg chg="mod">
          <ac:chgData name="Seyed Hamed" userId="220999c3-e6ef-4426-a304-d27831ca2f92" providerId="ADAL" clId="{121C0B15-9E1E-443F-BAD1-2D61C586516E}" dt="2025-01-08T21:31:48.601" v="394" actId="27803"/>
          <ac:spMkLst>
            <pc:docMk/>
            <pc:sldMk cId="1729123015" sldId="286"/>
            <ac:spMk id="859" creationId="{F00F8029-99B7-0526-4191-1F164DED5097}"/>
          </ac:spMkLst>
        </pc:spChg>
        <pc:spChg chg="mod">
          <ac:chgData name="Seyed Hamed" userId="220999c3-e6ef-4426-a304-d27831ca2f92" providerId="ADAL" clId="{121C0B15-9E1E-443F-BAD1-2D61C586516E}" dt="2025-01-08T21:31:48.601" v="394" actId="27803"/>
          <ac:spMkLst>
            <pc:docMk/>
            <pc:sldMk cId="1729123015" sldId="286"/>
            <ac:spMk id="860" creationId="{BB9AD3BE-AA35-454F-BDB8-B2F393CADC6F}"/>
          </ac:spMkLst>
        </pc:spChg>
        <pc:spChg chg="mod">
          <ac:chgData name="Seyed Hamed" userId="220999c3-e6ef-4426-a304-d27831ca2f92" providerId="ADAL" clId="{121C0B15-9E1E-443F-BAD1-2D61C586516E}" dt="2025-01-08T21:31:48.601" v="394" actId="27803"/>
          <ac:spMkLst>
            <pc:docMk/>
            <pc:sldMk cId="1729123015" sldId="286"/>
            <ac:spMk id="861" creationId="{DDF94A42-33E5-7EFB-A361-7BC048CA9AEB}"/>
          </ac:spMkLst>
        </pc:spChg>
        <pc:spChg chg="mod">
          <ac:chgData name="Seyed Hamed" userId="220999c3-e6ef-4426-a304-d27831ca2f92" providerId="ADAL" clId="{121C0B15-9E1E-443F-BAD1-2D61C586516E}" dt="2025-01-08T21:31:48.601" v="394" actId="27803"/>
          <ac:spMkLst>
            <pc:docMk/>
            <pc:sldMk cId="1729123015" sldId="286"/>
            <ac:spMk id="862" creationId="{BEB49BE1-2748-9826-4E40-408EA1371E83}"/>
          </ac:spMkLst>
        </pc:spChg>
        <pc:spChg chg="mod">
          <ac:chgData name="Seyed Hamed" userId="220999c3-e6ef-4426-a304-d27831ca2f92" providerId="ADAL" clId="{121C0B15-9E1E-443F-BAD1-2D61C586516E}" dt="2025-01-08T21:31:48.601" v="394" actId="27803"/>
          <ac:spMkLst>
            <pc:docMk/>
            <pc:sldMk cId="1729123015" sldId="286"/>
            <ac:spMk id="864" creationId="{18796379-37EC-CA25-B595-802C65C47437}"/>
          </ac:spMkLst>
        </pc:spChg>
        <pc:spChg chg="mod">
          <ac:chgData name="Seyed Hamed" userId="220999c3-e6ef-4426-a304-d27831ca2f92" providerId="ADAL" clId="{121C0B15-9E1E-443F-BAD1-2D61C586516E}" dt="2025-01-08T21:31:48.601" v="394" actId="27803"/>
          <ac:spMkLst>
            <pc:docMk/>
            <pc:sldMk cId="1729123015" sldId="286"/>
            <ac:spMk id="865" creationId="{53A2B585-0A6E-20CE-EA29-23CD4460369C}"/>
          </ac:spMkLst>
        </pc:spChg>
        <pc:spChg chg="mod">
          <ac:chgData name="Seyed Hamed" userId="220999c3-e6ef-4426-a304-d27831ca2f92" providerId="ADAL" clId="{121C0B15-9E1E-443F-BAD1-2D61C586516E}" dt="2025-01-08T21:31:48.601" v="394" actId="27803"/>
          <ac:spMkLst>
            <pc:docMk/>
            <pc:sldMk cId="1729123015" sldId="286"/>
            <ac:spMk id="866" creationId="{2C2AD481-C17B-573A-D06F-887FBB738B8A}"/>
          </ac:spMkLst>
        </pc:spChg>
        <pc:spChg chg="mod">
          <ac:chgData name="Seyed Hamed" userId="220999c3-e6ef-4426-a304-d27831ca2f92" providerId="ADAL" clId="{121C0B15-9E1E-443F-BAD1-2D61C586516E}" dt="2025-01-08T21:31:48.601" v="394" actId="27803"/>
          <ac:spMkLst>
            <pc:docMk/>
            <pc:sldMk cId="1729123015" sldId="286"/>
            <ac:spMk id="867" creationId="{54B8C497-8315-572B-744E-850C09124858}"/>
          </ac:spMkLst>
        </pc:spChg>
        <pc:spChg chg="mod">
          <ac:chgData name="Seyed Hamed" userId="220999c3-e6ef-4426-a304-d27831ca2f92" providerId="ADAL" clId="{121C0B15-9E1E-443F-BAD1-2D61C586516E}" dt="2025-01-08T21:31:48.601" v="394" actId="27803"/>
          <ac:spMkLst>
            <pc:docMk/>
            <pc:sldMk cId="1729123015" sldId="286"/>
            <ac:spMk id="868" creationId="{ECA69B2D-0A09-36FB-A1D3-D5B56537233E}"/>
          </ac:spMkLst>
        </pc:spChg>
        <pc:spChg chg="mod">
          <ac:chgData name="Seyed Hamed" userId="220999c3-e6ef-4426-a304-d27831ca2f92" providerId="ADAL" clId="{121C0B15-9E1E-443F-BAD1-2D61C586516E}" dt="2025-01-08T21:31:48.601" v="394" actId="27803"/>
          <ac:spMkLst>
            <pc:docMk/>
            <pc:sldMk cId="1729123015" sldId="286"/>
            <ac:spMk id="870" creationId="{DB0B5068-AEEB-374B-0E37-E1A2B57EB4C6}"/>
          </ac:spMkLst>
        </pc:spChg>
        <pc:spChg chg="mod">
          <ac:chgData name="Seyed Hamed" userId="220999c3-e6ef-4426-a304-d27831ca2f92" providerId="ADAL" clId="{121C0B15-9E1E-443F-BAD1-2D61C586516E}" dt="2025-01-08T21:31:48.601" v="394" actId="27803"/>
          <ac:spMkLst>
            <pc:docMk/>
            <pc:sldMk cId="1729123015" sldId="286"/>
            <ac:spMk id="871" creationId="{77A9C296-4AC6-C8BA-8123-FC52AA5C7119}"/>
          </ac:spMkLst>
        </pc:spChg>
        <pc:spChg chg="mod">
          <ac:chgData name="Seyed Hamed" userId="220999c3-e6ef-4426-a304-d27831ca2f92" providerId="ADAL" clId="{121C0B15-9E1E-443F-BAD1-2D61C586516E}" dt="2025-01-08T21:31:48.601" v="394" actId="27803"/>
          <ac:spMkLst>
            <pc:docMk/>
            <pc:sldMk cId="1729123015" sldId="286"/>
            <ac:spMk id="872" creationId="{491DAB04-D60A-14ED-8D0B-2BE68CE3B2F0}"/>
          </ac:spMkLst>
        </pc:spChg>
        <pc:spChg chg="mod">
          <ac:chgData name="Seyed Hamed" userId="220999c3-e6ef-4426-a304-d27831ca2f92" providerId="ADAL" clId="{121C0B15-9E1E-443F-BAD1-2D61C586516E}" dt="2025-01-08T21:31:48.601" v="394" actId="27803"/>
          <ac:spMkLst>
            <pc:docMk/>
            <pc:sldMk cId="1729123015" sldId="286"/>
            <ac:spMk id="873" creationId="{EBB63F5E-564D-1B57-2532-BA57B28B4440}"/>
          </ac:spMkLst>
        </pc:spChg>
        <pc:spChg chg="mod">
          <ac:chgData name="Seyed Hamed" userId="220999c3-e6ef-4426-a304-d27831ca2f92" providerId="ADAL" clId="{121C0B15-9E1E-443F-BAD1-2D61C586516E}" dt="2025-01-08T21:31:48.601" v="394" actId="27803"/>
          <ac:spMkLst>
            <pc:docMk/>
            <pc:sldMk cId="1729123015" sldId="286"/>
            <ac:spMk id="874" creationId="{F6732C21-C229-E5C4-BABF-54A19B821A52}"/>
          </ac:spMkLst>
        </pc:spChg>
        <pc:spChg chg="mod">
          <ac:chgData name="Seyed Hamed" userId="220999c3-e6ef-4426-a304-d27831ca2f92" providerId="ADAL" clId="{121C0B15-9E1E-443F-BAD1-2D61C586516E}" dt="2025-01-08T21:31:48.601" v="394" actId="27803"/>
          <ac:spMkLst>
            <pc:docMk/>
            <pc:sldMk cId="1729123015" sldId="286"/>
            <ac:spMk id="876" creationId="{72AC83C0-C2A4-0654-A704-63BFB9FA3622}"/>
          </ac:spMkLst>
        </pc:spChg>
        <pc:spChg chg="mod">
          <ac:chgData name="Seyed Hamed" userId="220999c3-e6ef-4426-a304-d27831ca2f92" providerId="ADAL" clId="{121C0B15-9E1E-443F-BAD1-2D61C586516E}" dt="2025-01-08T21:31:48.601" v="394" actId="27803"/>
          <ac:spMkLst>
            <pc:docMk/>
            <pc:sldMk cId="1729123015" sldId="286"/>
            <ac:spMk id="877" creationId="{61496148-6714-139C-1926-DB0F3AAAC28D}"/>
          </ac:spMkLst>
        </pc:spChg>
        <pc:spChg chg="mod">
          <ac:chgData name="Seyed Hamed" userId="220999c3-e6ef-4426-a304-d27831ca2f92" providerId="ADAL" clId="{121C0B15-9E1E-443F-BAD1-2D61C586516E}" dt="2025-01-08T21:31:48.601" v="394" actId="27803"/>
          <ac:spMkLst>
            <pc:docMk/>
            <pc:sldMk cId="1729123015" sldId="286"/>
            <ac:spMk id="878" creationId="{FCA45534-5398-30F7-D607-C22B1FA04756}"/>
          </ac:spMkLst>
        </pc:spChg>
        <pc:spChg chg="mod">
          <ac:chgData name="Seyed Hamed" userId="220999c3-e6ef-4426-a304-d27831ca2f92" providerId="ADAL" clId="{121C0B15-9E1E-443F-BAD1-2D61C586516E}" dt="2025-01-08T21:31:48.601" v="394" actId="27803"/>
          <ac:spMkLst>
            <pc:docMk/>
            <pc:sldMk cId="1729123015" sldId="286"/>
            <ac:spMk id="879" creationId="{C64B7851-33E0-F11E-31D7-83B45917D69D}"/>
          </ac:spMkLst>
        </pc:spChg>
        <pc:spChg chg="mod">
          <ac:chgData name="Seyed Hamed" userId="220999c3-e6ef-4426-a304-d27831ca2f92" providerId="ADAL" clId="{121C0B15-9E1E-443F-BAD1-2D61C586516E}" dt="2025-01-08T21:31:48.601" v="394" actId="27803"/>
          <ac:spMkLst>
            <pc:docMk/>
            <pc:sldMk cId="1729123015" sldId="286"/>
            <ac:spMk id="880" creationId="{C5C8A6B1-0D25-3C3C-F95E-86AA8B78514B}"/>
          </ac:spMkLst>
        </pc:spChg>
        <pc:spChg chg="mod">
          <ac:chgData name="Seyed Hamed" userId="220999c3-e6ef-4426-a304-d27831ca2f92" providerId="ADAL" clId="{121C0B15-9E1E-443F-BAD1-2D61C586516E}" dt="2025-01-08T21:31:48.601" v="394" actId="27803"/>
          <ac:spMkLst>
            <pc:docMk/>
            <pc:sldMk cId="1729123015" sldId="286"/>
            <ac:spMk id="881" creationId="{83F5458E-6171-DA5A-5C1F-0EA8021EF98E}"/>
          </ac:spMkLst>
        </pc:spChg>
        <pc:spChg chg="mod">
          <ac:chgData name="Seyed Hamed" userId="220999c3-e6ef-4426-a304-d27831ca2f92" providerId="ADAL" clId="{121C0B15-9E1E-443F-BAD1-2D61C586516E}" dt="2025-01-08T21:31:48.601" v="394" actId="27803"/>
          <ac:spMkLst>
            <pc:docMk/>
            <pc:sldMk cId="1729123015" sldId="286"/>
            <ac:spMk id="882" creationId="{1A6EA69A-1599-0457-0ACF-5E94E6E3C9C8}"/>
          </ac:spMkLst>
        </pc:spChg>
        <pc:spChg chg="mod">
          <ac:chgData name="Seyed Hamed" userId="220999c3-e6ef-4426-a304-d27831ca2f92" providerId="ADAL" clId="{121C0B15-9E1E-443F-BAD1-2D61C586516E}" dt="2025-01-08T21:31:48.601" v="394" actId="27803"/>
          <ac:spMkLst>
            <pc:docMk/>
            <pc:sldMk cId="1729123015" sldId="286"/>
            <ac:spMk id="883" creationId="{421ACB01-7AA6-1A1F-E608-DA0542C7C3E9}"/>
          </ac:spMkLst>
        </pc:spChg>
        <pc:spChg chg="mod">
          <ac:chgData name="Seyed Hamed" userId="220999c3-e6ef-4426-a304-d27831ca2f92" providerId="ADAL" clId="{121C0B15-9E1E-443F-BAD1-2D61C586516E}" dt="2025-01-08T21:31:48.601" v="394" actId="27803"/>
          <ac:spMkLst>
            <pc:docMk/>
            <pc:sldMk cId="1729123015" sldId="286"/>
            <ac:spMk id="884" creationId="{4FB7F832-85FC-8D5C-4CE6-4F7D06B2ED16}"/>
          </ac:spMkLst>
        </pc:spChg>
        <pc:spChg chg="mod">
          <ac:chgData name="Seyed Hamed" userId="220999c3-e6ef-4426-a304-d27831ca2f92" providerId="ADAL" clId="{121C0B15-9E1E-443F-BAD1-2D61C586516E}" dt="2025-01-08T21:31:48.601" v="394" actId="27803"/>
          <ac:spMkLst>
            <pc:docMk/>
            <pc:sldMk cId="1729123015" sldId="286"/>
            <ac:spMk id="886" creationId="{6B685CE0-EA68-52E5-68CA-24F200CEED91}"/>
          </ac:spMkLst>
        </pc:spChg>
        <pc:spChg chg="mod">
          <ac:chgData name="Seyed Hamed" userId="220999c3-e6ef-4426-a304-d27831ca2f92" providerId="ADAL" clId="{121C0B15-9E1E-443F-BAD1-2D61C586516E}" dt="2025-01-08T21:31:48.601" v="394" actId="27803"/>
          <ac:spMkLst>
            <pc:docMk/>
            <pc:sldMk cId="1729123015" sldId="286"/>
            <ac:spMk id="887" creationId="{5DAFBE65-115D-256F-8C8E-EE86E5FC213E}"/>
          </ac:spMkLst>
        </pc:spChg>
        <pc:spChg chg="mod">
          <ac:chgData name="Seyed Hamed" userId="220999c3-e6ef-4426-a304-d27831ca2f92" providerId="ADAL" clId="{121C0B15-9E1E-443F-BAD1-2D61C586516E}" dt="2025-01-08T21:31:48.601" v="394" actId="27803"/>
          <ac:spMkLst>
            <pc:docMk/>
            <pc:sldMk cId="1729123015" sldId="286"/>
            <ac:spMk id="888" creationId="{846FBDE6-42FB-DD7D-1A1B-80B029EC9A86}"/>
          </ac:spMkLst>
        </pc:spChg>
        <pc:spChg chg="mod">
          <ac:chgData name="Seyed Hamed" userId="220999c3-e6ef-4426-a304-d27831ca2f92" providerId="ADAL" clId="{121C0B15-9E1E-443F-BAD1-2D61C586516E}" dt="2025-01-08T21:31:48.601" v="394" actId="27803"/>
          <ac:spMkLst>
            <pc:docMk/>
            <pc:sldMk cId="1729123015" sldId="286"/>
            <ac:spMk id="889" creationId="{AC059BF5-4069-59CD-473C-0F2D9BB3455D}"/>
          </ac:spMkLst>
        </pc:spChg>
        <pc:spChg chg="mod">
          <ac:chgData name="Seyed Hamed" userId="220999c3-e6ef-4426-a304-d27831ca2f92" providerId="ADAL" clId="{121C0B15-9E1E-443F-BAD1-2D61C586516E}" dt="2025-01-08T21:31:48.601" v="394" actId="27803"/>
          <ac:spMkLst>
            <pc:docMk/>
            <pc:sldMk cId="1729123015" sldId="286"/>
            <ac:spMk id="890" creationId="{C072C795-A6FC-005A-A4BE-CBCDAABFFFE1}"/>
          </ac:spMkLst>
        </pc:spChg>
        <pc:spChg chg="mod">
          <ac:chgData name="Seyed Hamed" userId="220999c3-e6ef-4426-a304-d27831ca2f92" providerId="ADAL" clId="{121C0B15-9E1E-443F-BAD1-2D61C586516E}" dt="2025-01-08T21:31:48.601" v="394" actId="27803"/>
          <ac:spMkLst>
            <pc:docMk/>
            <pc:sldMk cId="1729123015" sldId="286"/>
            <ac:spMk id="891" creationId="{8A04882E-8055-73CE-A8DB-2BFAC94342B5}"/>
          </ac:spMkLst>
        </pc:spChg>
        <pc:spChg chg="mod">
          <ac:chgData name="Seyed Hamed" userId="220999c3-e6ef-4426-a304-d27831ca2f92" providerId="ADAL" clId="{121C0B15-9E1E-443F-BAD1-2D61C586516E}" dt="2025-01-08T21:31:48.601" v="394" actId="27803"/>
          <ac:spMkLst>
            <pc:docMk/>
            <pc:sldMk cId="1729123015" sldId="286"/>
            <ac:spMk id="892" creationId="{9E39DDA1-B487-D57C-72E8-C2A02D5544DC}"/>
          </ac:spMkLst>
        </pc:spChg>
        <pc:spChg chg="mod">
          <ac:chgData name="Seyed Hamed" userId="220999c3-e6ef-4426-a304-d27831ca2f92" providerId="ADAL" clId="{121C0B15-9E1E-443F-BAD1-2D61C586516E}" dt="2025-01-08T21:31:48.601" v="394" actId="27803"/>
          <ac:spMkLst>
            <pc:docMk/>
            <pc:sldMk cId="1729123015" sldId="286"/>
            <ac:spMk id="893" creationId="{1FBEA341-F9FC-85C6-6F18-EA1B7BC4E629}"/>
          </ac:spMkLst>
        </pc:spChg>
        <pc:spChg chg="mod">
          <ac:chgData name="Seyed Hamed" userId="220999c3-e6ef-4426-a304-d27831ca2f92" providerId="ADAL" clId="{121C0B15-9E1E-443F-BAD1-2D61C586516E}" dt="2025-01-08T21:31:48.601" v="394" actId="27803"/>
          <ac:spMkLst>
            <pc:docMk/>
            <pc:sldMk cId="1729123015" sldId="286"/>
            <ac:spMk id="894" creationId="{FF19A85E-6600-D589-60D7-D1233D0E5824}"/>
          </ac:spMkLst>
        </pc:spChg>
        <pc:spChg chg="mod">
          <ac:chgData name="Seyed Hamed" userId="220999c3-e6ef-4426-a304-d27831ca2f92" providerId="ADAL" clId="{121C0B15-9E1E-443F-BAD1-2D61C586516E}" dt="2025-01-08T21:31:48.601" v="394" actId="27803"/>
          <ac:spMkLst>
            <pc:docMk/>
            <pc:sldMk cId="1729123015" sldId="286"/>
            <ac:spMk id="895" creationId="{8029996C-C382-CF23-6EEA-42EEEC91DC7B}"/>
          </ac:spMkLst>
        </pc:spChg>
        <pc:spChg chg="mod">
          <ac:chgData name="Seyed Hamed" userId="220999c3-e6ef-4426-a304-d27831ca2f92" providerId="ADAL" clId="{121C0B15-9E1E-443F-BAD1-2D61C586516E}" dt="2025-01-08T21:31:48.601" v="394" actId="27803"/>
          <ac:spMkLst>
            <pc:docMk/>
            <pc:sldMk cId="1729123015" sldId="286"/>
            <ac:spMk id="896" creationId="{D3C32F0B-C3C9-EED6-3736-B6C275F671AE}"/>
          </ac:spMkLst>
        </pc:spChg>
        <pc:spChg chg="mod">
          <ac:chgData name="Seyed Hamed" userId="220999c3-e6ef-4426-a304-d27831ca2f92" providerId="ADAL" clId="{121C0B15-9E1E-443F-BAD1-2D61C586516E}" dt="2025-01-08T21:31:48.601" v="394" actId="27803"/>
          <ac:spMkLst>
            <pc:docMk/>
            <pc:sldMk cId="1729123015" sldId="286"/>
            <ac:spMk id="897" creationId="{3B61D110-3C37-146B-8E40-643DCDBDCEF4}"/>
          </ac:spMkLst>
        </pc:spChg>
        <pc:spChg chg="mod">
          <ac:chgData name="Seyed Hamed" userId="220999c3-e6ef-4426-a304-d27831ca2f92" providerId="ADAL" clId="{121C0B15-9E1E-443F-BAD1-2D61C586516E}" dt="2025-01-08T21:31:48.601" v="394" actId="27803"/>
          <ac:spMkLst>
            <pc:docMk/>
            <pc:sldMk cId="1729123015" sldId="286"/>
            <ac:spMk id="898" creationId="{980BB989-C8D5-DD99-36D1-D13BB2F95BD8}"/>
          </ac:spMkLst>
        </pc:spChg>
        <pc:spChg chg="mod">
          <ac:chgData name="Seyed Hamed" userId="220999c3-e6ef-4426-a304-d27831ca2f92" providerId="ADAL" clId="{121C0B15-9E1E-443F-BAD1-2D61C586516E}" dt="2025-01-08T21:31:48.601" v="394" actId="27803"/>
          <ac:spMkLst>
            <pc:docMk/>
            <pc:sldMk cId="1729123015" sldId="286"/>
            <ac:spMk id="899" creationId="{976B984D-DED5-8D75-A9F7-80BB86158F5F}"/>
          </ac:spMkLst>
        </pc:spChg>
        <pc:spChg chg="mod">
          <ac:chgData name="Seyed Hamed" userId="220999c3-e6ef-4426-a304-d27831ca2f92" providerId="ADAL" clId="{121C0B15-9E1E-443F-BAD1-2D61C586516E}" dt="2025-01-08T21:31:48.601" v="394" actId="27803"/>
          <ac:spMkLst>
            <pc:docMk/>
            <pc:sldMk cId="1729123015" sldId="286"/>
            <ac:spMk id="900" creationId="{759FA277-EB29-A2D9-A503-6084A6E3A341}"/>
          </ac:spMkLst>
        </pc:spChg>
        <pc:spChg chg="mod">
          <ac:chgData name="Seyed Hamed" userId="220999c3-e6ef-4426-a304-d27831ca2f92" providerId="ADAL" clId="{121C0B15-9E1E-443F-BAD1-2D61C586516E}" dt="2025-01-08T21:31:48.601" v="394" actId="27803"/>
          <ac:spMkLst>
            <pc:docMk/>
            <pc:sldMk cId="1729123015" sldId="286"/>
            <ac:spMk id="901" creationId="{73B11354-57EF-9E93-3E69-6D92F0A3257A}"/>
          </ac:spMkLst>
        </pc:spChg>
        <pc:spChg chg="mod">
          <ac:chgData name="Seyed Hamed" userId="220999c3-e6ef-4426-a304-d27831ca2f92" providerId="ADAL" clId="{121C0B15-9E1E-443F-BAD1-2D61C586516E}" dt="2025-01-08T21:31:48.601" v="394" actId="27803"/>
          <ac:spMkLst>
            <pc:docMk/>
            <pc:sldMk cId="1729123015" sldId="286"/>
            <ac:spMk id="902" creationId="{91A2D298-0947-F2B9-CC26-292B152D9E32}"/>
          </ac:spMkLst>
        </pc:spChg>
        <pc:spChg chg="mod">
          <ac:chgData name="Seyed Hamed" userId="220999c3-e6ef-4426-a304-d27831ca2f92" providerId="ADAL" clId="{121C0B15-9E1E-443F-BAD1-2D61C586516E}" dt="2025-01-08T21:31:48.601" v="394" actId="27803"/>
          <ac:spMkLst>
            <pc:docMk/>
            <pc:sldMk cId="1729123015" sldId="286"/>
            <ac:spMk id="903" creationId="{D213B131-AD8F-831D-6570-A00D1B585E35}"/>
          </ac:spMkLst>
        </pc:spChg>
        <pc:spChg chg="mod">
          <ac:chgData name="Seyed Hamed" userId="220999c3-e6ef-4426-a304-d27831ca2f92" providerId="ADAL" clId="{121C0B15-9E1E-443F-BAD1-2D61C586516E}" dt="2025-01-08T21:31:48.601" v="394" actId="27803"/>
          <ac:spMkLst>
            <pc:docMk/>
            <pc:sldMk cId="1729123015" sldId="286"/>
            <ac:spMk id="904" creationId="{653C5D25-D672-CBF6-96BC-DE276DCF20EF}"/>
          </ac:spMkLst>
        </pc:spChg>
        <pc:spChg chg="mod">
          <ac:chgData name="Seyed Hamed" userId="220999c3-e6ef-4426-a304-d27831ca2f92" providerId="ADAL" clId="{121C0B15-9E1E-443F-BAD1-2D61C586516E}" dt="2025-01-08T21:31:48.601" v="394" actId="27803"/>
          <ac:spMkLst>
            <pc:docMk/>
            <pc:sldMk cId="1729123015" sldId="286"/>
            <ac:spMk id="905" creationId="{3F27D8F5-03FA-8FC9-A9E9-6269C6FEE757}"/>
          </ac:spMkLst>
        </pc:spChg>
        <pc:spChg chg="mod">
          <ac:chgData name="Seyed Hamed" userId="220999c3-e6ef-4426-a304-d27831ca2f92" providerId="ADAL" clId="{121C0B15-9E1E-443F-BAD1-2D61C586516E}" dt="2025-01-08T21:31:48.601" v="394" actId="27803"/>
          <ac:spMkLst>
            <pc:docMk/>
            <pc:sldMk cId="1729123015" sldId="286"/>
            <ac:spMk id="906" creationId="{D17BA391-412A-0438-DAD2-3A3C092DD116}"/>
          </ac:spMkLst>
        </pc:spChg>
        <pc:spChg chg="mod">
          <ac:chgData name="Seyed Hamed" userId="220999c3-e6ef-4426-a304-d27831ca2f92" providerId="ADAL" clId="{121C0B15-9E1E-443F-BAD1-2D61C586516E}" dt="2025-01-08T21:31:48.601" v="394" actId="27803"/>
          <ac:spMkLst>
            <pc:docMk/>
            <pc:sldMk cId="1729123015" sldId="286"/>
            <ac:spMk id="907" creationId="{169A7C38-DFB0-7E19-2BE9-3FB149FD3A67}"/>
          </ac:spMkLst>
        </pc:spChg>
        <pc:spChg chg="mod">
          <ac:chgData name="Seyed Hamed" userId="220999c3-e6ef-4426-a304-d27831ca2f92" providerId="ADAL" clId="{121C0B15-9E1E-443F-BAD1-2D61C586516E}" dt="2025-01-08T21:31:48.601" v="394" actId="27803"/>
          <ac:spMkLst>
            <pc:docMk/>
            <pc:sldMk cId="1729123015" sldId="286"/>
            <ac:spMk id="908" creationId="{D6C8790E-3127-6E89-CA47-D8BEF23774F4}"/>
          </ac:spMkLst>
        </pc:spChg>
        <pc:spChg chg="mod">
          <ac:chgData name="Seyed Hamed" userId="220999c3-e6ef-4426-a304-d27831ca2f92" providerId="ADAL" clId="{121C0B15-9E1E-443F-BAD1-2D61C586516E}" dt="2025-01-08T21:31:48.601" v="394" actId="27803"/>
          <ac:spMkLst>
            <pc:docMk/>
            <pc:sldMk cId="1729123015" sldId="286"/>
            <ac:spMk id="909" creationId="{C1E00A72-419C-FB3A-3351-D1323453FC49}"/>
          </ac:spMkLst>
        </pc:spChg>
        <pc:spChg chg="mod">
          <ac:chgData name="Seyed Hamed" userId="220999c3-e6ef-4426-a304-d27831ca2f92" providerId="ADAL" clId="{121C0B15-9E1E-443F-BAD1-2D61C586516E}" dt="2025-01-08T21:31:48.601" v="394" actId="27803"/>
          <ac:spMkLst>
            <pc:docMk/>
            <pc:sldMk cId="1729123015" sldId="286"/>
            <ac:spMk id="910" creationId="{1304E9A2-18F7-9ED7-9439-7D6FC76A90AA}"/>
          </ac:spMkLst>
        </pc:spChg>
        <pc:spChg chg="mod">
          <ac:chgData name="Seyed Hamed" userId="220999c3-e6ef-4426-a304-d27831ca2f92" providerId="ADAL" clId="{121C0B15-9E1E-443F-BAD1-2D61C586516E}" dt="2025-01-08T21:31:48.601" v="394" actId="27803"/>
          <ac:spMkLst>
            <pc:docMk/>
            <pc:sldMk cId="1729123015" sldId="286"/>
            <ac:spMk id="911" creationId="{FEBABC7F-8A87-9F83-96A1-8877ECF53B1D}"/>
          </ac:spMkLst>
        </pc:spChg>
        <pc:spChg chg="mod">
          <ac:chgData name="Seyed Hamed" userId="220999c3-e6ef-4426-a304-d27831ca2f92" providerId="ADAL" clId="{121C0B15-9E1E-443F-BAD1-2D61C586516E}" dt="2025-01-08T21:31:48.601" v="394" actId="27803"/>
          <ac:spMkLst>
            <pc:docMk/>
            <pc:sldMk cId="1729123015" sldId="286"/>
            <ac:spMk id="912" creationId="{50DF8EB0-0BDE-239C-2BE7-227594BCCF8B}"/>
          </ac:spMkLst>
        </pc:spChg>
        <pc:spChg chg="mod">
          <ac:chgData name="Seyed Hamed" userId="220999c3-e6ef-4426-a304-d27831ca2f92" providerId="ADAL" clId="{121C0B15-9E1E-443F-BAD1-2D61C586516E}" dt="2025-01-08T21:31:48.601" v="394" actId="27803"/>
          <ac:spMkLst>
            <pc:docMk/>
            <pc:sldMk cId="1729123015" sldId="286"/>
            <ac:spMk id="913" creationId="{A0A1808D-6A5E-800F-FCE1-B8AF266836C8}"/>
          </ac:spMkLst>
        </pc:spChg>
        <pc:spChg chg="mod">
          <ac:chgData name="Seyed Hamed" userId="220999c3-e6ef-4426-a304-d27831ca2f92" providerId="ADAL" clId="{121C0B15-9E1E-443F-BAD1-2D61C586516E}" dt="2025-01-08T21:31:48.601" v="394" actId="27803"/>
          <ac:spMkLst>
            <pc:docMk/>
            <pc:sldMk cId="1729123015" sldId="286"/>
            <ac:spMk id="914" creationId="{CB8DF235-FF76-5C83-F9F9-1C32AF84112A}"/>
          </ac:spMkLst>
        </pc:spChg>
        <pc:spChg chg="mod">
          <ac:chgData name="Seyed Hamed" userId="220999c3-e6ef-4426-a304-d27831ca2f92" providerId="ADAL" clId="{121C0B15-9E1E-443F-BAD1-2D61C586516E}" dt="2025-01-08T21:31:48.601" v="394" actId="27803"/>
          <ac:spMkLst>
            <pc:docMk/>
            <pc:sldMk cId="1729123015" sldId="286"/>
            <ac:spMk id="915" creationId="{8AAEDDC2-BB19-7D92-82E5-2EB74E1795E8}"/>
          </ac:spMkLst>
        </pc:spChg>
        <pc:spChg chg="mod">
          <ac:chgData name="Seyed Hamed" userId="220999c3-e6ef-4426-a304-d27831ca2f92" providerId="ADAL" clId="{121C0B15-9E1E-443F-BAD1-2D61C586516E}" dt="2025-01-08T21:31:48.601" v="394" actId="27803"/>
          <ac:spMkLst>
            <pc:docMk/>
            <pc:sldMk cId="1729123015" sldId="286"/>
            <ac:spMk id="917" creationId="{3610B2A4-5F75-41F0-0D07-942D3C0605C5}"/>
          </ac:spMkLst>
        </pc:spChg>
        <pc:spChg chg="mod">
          <ac:chgData name="Seyed Hamed" userId="220999c3-e6ef-4426-a304-d27831ca2f92" providerId="ADAL" clId="{121C0B15-9E1E-443F-BAD1-2D61C586516E}" dt="2025-01-08T21:31:48.601" v="394" actId="27803"/>
          <ac:spMkLst>
            <pc:docMk/>
            <pc:sldMk cId="1729123015" sldId="286"/>
            <ac:spMk id="918" creationId="{21C0E1E0-CDAE-571D-F0ED-D20F12ABFFA2}"/>
          </ac:spMkLst>
        </pc:spChg>
        <pc:spChg chg="mod">
          <ac:chgData name="Seyed Hamed" userId="220999c3-e6ef-4426-a304-d27831ca2f92" providerId="ADAL" clId="{121C0B15-9E1E-443F-BAD1-2D61C586516E}" dt="2025-01-08T21:31:48.601" v="394" actId="27803"/>
          <ac:spMkLst>
            <pc:docMk/>
            <pc:sldMk cId="1729123015" sldId="286"/>
            <ac:spMk id="919" creationId="{9D9C4193-63EA-7451-77DF-4AAEC9408C84}"/>
          </ac:spMkLst>
        </pc:spChg>
        <pc:spChg chg="mod">
          <ac:chgData name="Seyed Hamed" userId="220999c3-e6ef-4426-a304-d27831ca2f92" providerId="ADAL" clId="{121C0B15-9E1E-443F-BAD1-2D61C586516E}" dt="2025-01-08T21:31:48.601" v="394" actId="27803"/>
          <ac:spMkLst>
            <pc:docMk/>
            <pc:sldMk cId="1729123015" sldId="286"/>
            <ac:spMk id="920" creationId="{619FF57E-EBAE-4219-B208-B9EB4D9E8543}"/>
          </ac:spMkLst>
        </pc:spChg>
        <pc:spChg chg="mod">
          <ac:chgData name="Seyed Hamed" userId="220999c3-e6ef-4426-a304-d27831ca2f92" providerId="ADAL" clId="{121C0B15-9E1E-443F-BAD1-2D61C586516E}" dt="2025-01-08T21:31:48.601" v="394" actId="27803"/>
          <ac:spMkLst>
            <pc:docMk/>
            <pc:sldMk cId="1729123015" sldId="286"/>
            <ac:spMk id="921" creationId="{CADD7329-84F7-22E0-8191-69F54D5D1C12}"/>
          </ac:spMkLst>
        </pc:spChg>
        <pc:spChg chg="mod">
          <ac:chgData name="Seyed Hamed" userId="220999c3-e6ef-4426-a304-d27831ca2f92" providerId="ADAL" clId="{121C0B15-9E1E-443F-BAD1-2D61C586516E}" dt="2025-01-08T21:31:48.601" v="394" actId="27803"/>
          <ac:spMkLst>
            <pc:docMk/>
            <pc:sldMk cId="1729123015" sldId="286"/>
            <ac:spMk id="922" creationId="{8AEA1D4C-188B-DCC1-21A3-392E7C3C75E0}"/>
          </ac:spMkLst>
        </pc:spChg>
        <pc:spChg chg="mod">
          <ac:chgData name="Seyed Hamed" userId="220999c3-e6ef-4426-a304-d27831ca2f92" providerId="ADAL" clId="{121C0B15-9E1E-443F-BAD1-2D61C586516E}" dt="2025-01-08T21:31:48.601" v="394" actId="27803"/>
          <ac:spMkLst>
            <pc:docMk/>
            <pc:sldMk cId="1729123015" sldId="286"/>
            <ac:spMk id="923" creationId="{2C45E1BC-B6C6-B691-8290-21BED873D177}"/>
          </ac:spMkLst>
        </pc:spChg>
        <pc:spChg chg="mod">
          <ac:chgData name="Seyed Hamed" userId="220999c3-e6ef-4426-a304-d27831ca2f92" providerId="ADAL" clId="{121C0B15-9E1E-443F-BAD1-2D61C586516E}" dt="2025-01-08T21:31:48.601" v="394" actId="27803"/>
          <ac:spMkLst>
            <pc:docMk/>
            <pc:sldMk cId="1729123015" sldId="286"/>
            <ac:spMk id="925" creationId="{87882318-B33B-C321-DD0D-374B38E9052B}"/>
          </ac:spMkLst>
        </pc:spChg>
        <pc:spChg chg="mod">
          <ac:chgData name="Seyed Hamed" userId="220999c3-e6ef-4426-a304-d27831ca2f92" providerId="ADAL" clId="{121C0B15-9E1E-443F-BAD1-2D61C586516E}" dt="2025-01-08T21:31:48.601" v="394" actId="27803"/>
          <ac:spMkLst>
            <pc:docMk/>
            <pc:sldMk cId="1729123015" sldId="286"/>
            <ac:spMk id="926" creationId="{D8E8B3DF-99DF-F3E5-7CF0-032E0260E2A6}"/>
          </ac:spMkLst>
        </pc:spChg>
        <pc:spChg chg="mod">
          <ac:chgData name="Seyed Hamed" userId="220999c3-e6ef-4426-a304-d27831ca2f92" providerId="ADAL" clId="{121C0B15-9E1E-443F-BAD1-2D61C586516E}" dt="2025-01-08T21:31:48.601" v="394" actId="27803"/>
          <ac:spMkLst>
            <pc:docMk/>
            <pc:sldMk cId="1729123015" sldId="286"/>
            <ac:spMk id="927" creationId="{1294D5E2-47EB-E5FF-EAE2-DBF6F8040E91}"/>
          </ac:spMkLst>
        </pc:spChg>
        <pc:spChg chg="mod">
          <ac:chgData name="Seyed Hamed" userId="220999c3-e6ef-4426-a304-d27831ca2f92" providerId="ADAL" clId="{121C0B15-9E1E-443F-BAD1-2D61C586516E}" dt="2025-01-08T21:31:48.601" v="394" actId="27803"/>
          <ac:spMkLst>
            <pc:docMk/>
            <pc:sldMk cId="1729123015" sldId="286"/>
            <ac:spMk id="928" creationId="{3028F66A-5709-BF4B-271B-D64D7A874AE8}"/>
          </ac:spMkLst>
        </pc:spChg>
        <pc:spChg chg="mod">
          <ac:chgData name="Seyed Hamed" userId="220999c3-e6ef-4426-a304-d27831ca2f92" providerId="ADAL" clId="{121C0B15-9E1E-443F-BAD1-2D61C586516E}" dt="2025-01-08T21:31:48.601" v="394" actId="27803"/>
          <ac:spMkLst>
            <pc:docMk/>
            <pc:sldMk cId="1729123015" sldId="286"/>
            <ac:spMk id="930" creationId="{F688444D-92B1-6107-F0F5-69B6861FD69D}"/>
          </ac:spMkLst>
        </pc:spChg>
        <pc:spChg chg="mod">
          <ac:chgData name="Seyed Hamed" userId="220999c3-e6ef-4426-a304-d27831ca2f92" providerId="ADAL" clId="{121C0B15-9E1E-443F-BAD1-2D61C586516E}" dt="2025-01-08T21:31:48.601" v="394" actId="27803"/>
          <ac:spMkLst>
            <pc:docMk/>
            <pc:sldMk cId="1729123015" sldId="286"/>
            <ac:spMk id="931" creationId="{FF92EB83-C0E2-FF26-638C-8E1527264535}"/>
          </ac:spMkLst>
        </pc:spChg>
        <pc:spChg chg="mod">
          <ac:chgData name="Seyed Hamed" userId="220999c3-e6ef-4426-a304-d27831ca2f92" providerId="ADAL" clId="{121C0B15-9E1E-443F-BAD1-2D61C586516E}" dt="2025-01-08T21:31:48.601" v="394" actId="27803"/>
          <ac:spMkLst>
            <pc:docMk/>
            <pc:sldMk cId="1729123015" sldId="286"/>
            <ac:spMk id="932" creationId="{9642BF74-982C-7667-94A3-9EC6FAEF18C6}"/>
          </ac:spMkLst>
        </pc:spChg>
        <pc:spChg chg="mod">
          <ac:chgData name="Seyed Hamed" userId="220999c3-e6ef-4426-a304-d27831ca2f92" providerId="ADAL" clId="{121C0B15-9E1E-443F-BAD1-2D61C586516E}" dt="2025-01-08T21:31:48.601" v="394" actId="27803"/>
          <ac:spMkLst>
            <pc:docMk/>
            <pc:sldMk cId="1729123015" sldId="286"/>
            <ac:spMk id="933" creationId="{786A9324-533D-3A00-E058-38E2CD3B5EFF}"/>
          </ac:spMkLst>
        </pc:spChg>
        <pc:spChg chg="mod">
          <ac:chgData name="Seyed Hamed" userId="220999c3-e6ef-4426-a304-d27831ca2f92" providerId="ADAL" clId="{121C0B15-9E1E-443F-BAD1-2D61C586516E}" dt="2025-01-08T21:31:48.601" v="394" actId="27803"/>
          <ac:spMkLst>
            <pc:docMk/>
            <pc:sldMk cId="1729123015" sldId="286"/>
            <ac:spMk id="934" creationId="{F8128F74-C19B-F3C8-CDB6-E2D9951CC87A}"/>
          </ac:spMkLst>
        </pc:spChg>
        <pc:spChg chg="mod">
          <ac:chgData name="Seyed Hamed" userId="220999c3-e6ef-4426-a304-d27831ca2f92" providerId="ADAL" clId="{121C0B15-9E1E-443F-BAD1-2D61C586516E}" dt="2025-01-08T21:31:48.601" v="394" actId="27803"/>
          <ac:spMkLst>
            <pc:docMk/>
            <pc:sldMk cId="1729123015" sldId="286"/>
            <ac:spMk id="935" creationId="{08359D28-1F63-0E4B-5F30-35A6E51FA8CF}"/>
          </ac:spMkLst>
        </pc:spChg>
        <pc:spChg chg="mod">
          <ac:chgData name="Seyed Hamed" userId="220999c3-e6ef-4426-a304-d27831ca2f92" providerId="ADAL" clId="{121C0B15-9E1E-443F-BAD1-2D61C586516E}" dt="2025-01-08T21:31:48.601" v="394" actId="27803"/>
          <ac:spMkLst>
            <pc:docMk/>
            <pc:sldMk cId="1729123015" sldId="286"/>
            <ac:spMk id="936" creationId="{F9CB58AE-470F-7EE0-9B42-31DE7557429F}"/>
          </ac:spMkLst>
        </pc:spChg>
        <pc:spChg chg="mod">
          <ac:chgData name="Seyed Hamed" userId="220999c3-e6ef-4426-a304-d27831ca2f92" providerId="ADAL" clId="{121C0B15-9E1E-443F-BAD1-2D61C586516E}" dt="2025-01-08T21:31:48.601" v="394" actId="27803"/>
          <ac:spMkLst>
            <pc:docMk/>
            <pc:sldMk cId="1729123015" sldId="286"/>
            <ac:spMk id="937" creationId="{21DEEA20-EDE3-6C47-E2D0-EC07B5CABC6A}"/>
          </ac:spMkLst>
        </pc:spChg>
        <pc:spChg chg="mod">
          <ac:chgData name="Seyed Hamed" userId="220999c3-e6ef-4426-a304-d27831ca2f92" providerId="ADAL" clId="{121C0B15-9E1E-443F-BAD1-2D61C586516E}" dt="2025-01-08T21:31:48.601" v="394" actId="27803"/>
          <ac:spMkLst>
            <pc:docMk/>
            <pc:sldMk cId="1729123015" sldId="286"/>
            <ac:spMk id="938" creationId="{CC095F3A-3828-C24F-6692-024923512878}"/>
          </ac:spMkLst>
        </pc:spChg>
        <pc:spChg chg="mod">
          <ac:chgData name="Seyed Hamed" userId="220999c3-e6ef-4426-a304-d27831ca2f92" providerId="ADAL" clId="{121C0B15-9E1E-443F-BAD1-2D61C586516E}" dt="2025-01-08T21:31:48.601" v="394" actId="27803"/>
          <ac:spMkLst>
            <pc:docMk/>
            <pc:sldMk cId="1729123015" sldId="286"/>
            <ac:spMk id="939" creationId="{33871D6B-C781-3513-76B2-34B6474711A2}"/>
          </ac:spMkLst>
        </pc:spChg>
        <pc:spChg chg="mod">
          <ac:chgData name="Seyed Hamed" userId="220999c3-e6ef-4426-a304-d27831ca2f92" providerId="ADAL" clId="{121C0B15-9E1E-443F-BAD1-2D61C586516E}" dt="2025-01-08T21:31:48.601" v="394" actId="27803"/>
          <ac:spMkLst>
            <pc:docMk/>
            <pc:sldMk cId="1729123015" sldId="286"/>
            <ac:spMk id="940" creationId="{6C109ED4-3424-0107-6727-3153380FC3C7}"/>
          </ac:spMkLst>
        </pc:spChg>
        <pc:spChg chg="mod">
          <ac:chgData name="Seyed Hamed" userId="220999c3-e6ef-4426-a304-d27831ca2f92" providerId="ADAL" clId="{121C0B15-9E1E-443F-BAD1-2D61C586516E}" dt="2025-01-08T21:32:52.642" v="401" actId="255"/>
          <ac:spMkLst>
            <pc:docMk/>
            <pc:sldMk cId="1729123015" sldId="286"/>
            <ac:spMk id="941" creationId="{BF551696-B5E8-4447-A79B-2E6F1F80278C}"/>
          </ac:spMkLst>
        </pc:spChg>
        <pc:spChg chg="mod">
          <ac:chgData name="Seyed Hamed" userId="220999c3-e6ef-4426-a304-d27831ca2f92" providerId="ADAL" clId="{121C0B15-9E1E-443F-BAD1-2D61C586516E}" dt="2025-01-08T21:31:48.601" v="394" actId="27803"/>
          <ac:spMkLst>
            <pc:docMk/>
            <pc:sldMk cId="1729123015" sldId="286"/>
            <ac:spMk id="942" creationId="{77F648E3-6797-D7E6-29C5-5A7301020F05}"/>
          </ac:spMkLst>
        </pc:spChg>
        <pc:spChg chg="mod">
          <ac:chgData name="Seyed Hamed" userId="220999c3-e6ef-4426-a304-d27831ca2f92" providerId="ADAL" clId="{121C0B15-9E1E-443F-BAD1-2D61C586516E}" dt="2025-01-08T21:31:48.601" v="394" actId="27803"/>
          <ac:spMkLst>
            <pc:docMk/>
            <pc:sldMk cId="1729123015" sldId="286"/>
            <ac:spMk id="943" creationId="{A78CAE54-72B2-0E27-D88A-C168BA4C0B48}"/>
          </ac:spMkLst>
        </pc:spChg>
        <pc:spChg chg="mod">
          <ac:chgData name="Seyed Hamed" userId="220999c3-e6ef-4426-a304-d27831ca2f92" providerId="ADAL" clId="{121C0B15-9E1E-443F-BAD1-2D61C586516E}" dt="2025-01-08T21:31:48.601" v="394" actId="27803"/>
          <ac:spMkLst>
            <pc:docMk/>
            <pc:sldMk cId="1729123015" sldId="286"/>
            <ac:spMk id="944" creationId="{8A01E865-865C-5777-D1F5-C2E7F006FA6B}"/>
          </ac:spMkLst>
        </pc:spChg>
        <pc:spChg chg="mod">
          <ac:chgData name="Seyed Hamed" userId="220999c3-e6ef-4426-a304-d27831ca2f92" providerId="ADAL" clId="{121C0B15-9E1E-443F-BAD1-2D61C586516E}" dt="2025-01-08T21:32:53.295" v="402" actId="255"/>
          <ac:spMkLst>
            <pc:docMk/>
            <pc:sldMk cId="1729123015" sldId="286"/>
            <ac:spMk id="945" creationId="{51DE4F0C-CA8D-3C73-63DA-8F7AB8A3702D}"/>
          </ac:spMkLst>
        </pc:spChg>
        <pc:spChg chg="mod">
          <ac:chgData name="Seyed Hamed" userId="220999c3-e6ef-4426-a304-d27831ca2f92" providerId="ADAL" clId="{121C0B15-9E1E-443F-BAD1-2D61C586516E}" dt="2025-01-08T21:31:48.601" v="394" actId="27803"/>
          <ac:spMkLst>
            <pc:docMk/>
            <pc:sldMk cId="1729123015" sldId="286"/>
            <ac:spMk id="947" creationId="{5F2EDEC3-321F-FE9B-35B4-A08BE70915C5}"/>
          </ac:spMkLst>
        </pc:spChg>
        <pc:spChg chg="mod">
          <ac:chgData name="Seyed Hamed" userId="220999c3-e6ef-4426-a304-d27831ca2f92" providerId="ADAL" clId="{121C0B15-9E1E-443F-BAD1-2D61C586516E}" dt="2025-01-08T21:31:48.601" v="394" actId="27803"/>
          <ac:spMkLst>
            <pc:docMk/>
            <pc:sldMk cId="1729123015" sldId="286"/>
            <ac:spMk id="948" creationId="{7ECD2264-A287-5F8F-C773-225164AE258C}"/>
          </ac:spMkLst>
        </pc:spChg>
        <pc:spChg chg="mod">
          <ac:chgData name="Seyed Hamed" userId="220999c3-e6ef-4426-a304-d27831ca2f92" providerId="ADAL" clId="{121C0B15-9E1E-443F-BAD1-2D61C586516E}" dt="2025-01-08T21:31:48.601" v="394" actId="27803"/>
          <ac:spMkLst>
            <pc:docMk/>
            <pc:sldMk cId="1729123015" sldId="286"/>
            <ac:spMk id="949" creationId="{5EEEE474-D5EC-178F-8C8B-4FD1C4C47164}"/>
          </ac:spMkLst>
        </pc:spChg>
        <pc:spChg chg="mod">
          <ac:chgData name="Seyed Hamed" userId="220999c3-e6ef-4426-a304-d27831ca2f92" providerId="ADAL" clId="{121C0B15-9E1E-443F-BAD1-2D61C586516E}" dt="2025-01-08T21:31:48.601" v="394" actId="27803"/>
          <ac:spMkLst>
            <pc:docMk/>
            <pc:sldMk cId="1729123015" sldId="286"/>
            <ac:spMk id="950" creationId="{2F29983A-5E7C-ABAE-E9E2-E065CDB14C72}"/>
          </ac:spMkLst>
        </pc:spChg>
        <pc:spChg chg="mod">
          <ac:chgData name="Seyed Hamed" userId="220999c3-e6ef-4426-a304-d27831ca2f92" providerId="ADAL" clId="{121C0B15-9E1E-443F-BAD1-2D61C586516E}" dt="2025-01-08T21:31:48.601" v="394" actId="27803"/>
          <ac:spMkLst>
            <pc:docMk/>
            <pc:sldMk cId="1729123015" sldId="286"/>
            <ac:spMk id="951" creationId="{73E4DA7B-7278-9BCB-DF71-B369F8DF478D}"/>
          </ac:spMkLst>
        </pc:spChg>
        <pc:spChg chg="mod">
          <ac:chgData name="Seyed Hamed" userId="220999c3-e6ef-4426-a304-d27831ca2f92" providerId="ADAL" clId="{121C0B15-9E1E-443F-BAD1-2D61C586516E}" dt="2025-01-08T21:31:48.601" v="394" actId="27803"/>
          <ac:spMkLst>
            <pc:docMk/>
            <pc:sldMk cId="1729123015" sldId="286"/>
            <ac:spMk id="952" creationId="{0D9ADB41-27AD-542C-1E45-7380742E9BA0}"/>
          </ac:spMkLst>
        </pc:spChg>
        <pc:spChg chg="mod">
          <ac:chgData name="Seyed Hamed" userId="220999c3-e6ef-4426-a304-d27831ca2f92" providerId="ADAL" clId="{121C0B15-9E1E-443F-BAD1-2D61C586516E}" dt="2025-01-08T21:31:48.601" v="394" actId="27803"/>
          <ac:spMkLst>
            <pc:docMk/>
            <pc:sldMk cId="1729123015" sldId="286"/>
            <ac:spMk id="953" creationId="{5D645347-8200-926A-5036-D2D292A3778D}"/>
          </ac:spMkLst>
        </pc:spChg>
        <pc:spChg chg="mod">
          <ac:chgData name="Seyed Hamed" userId="220999c3-e6ef-4426-a304-d27831ca2f92" providerId="ADAL" clId="{121C0B15-9E1E-443F-BAD1-2D61C586516E}" dt="2025-01-08T21:31:48.601" v="394" actId="27803"/>
          <ac:spMkLst>
            <pc:docMk/>
            <pc:sldMk cId="1729123015" sldId="286"/>
            <ac:spMk id="954" creationId="{265B7879-3053-F959-A022-8ADF3ADBD299}"/>
          </ac:spMkLst>
        </pc:spChg>
        <pc:spChg chg="mod">
          <ac:chgData name="Seyed Hamed" userId="220999c3-e6ef-4426-a304-d27831ca2f92" providerId="ADAL" clId="{121C0B15-9E1E-443F-BAD1-2D61C586516E}" dt="2025-01-08T21:31:48.601" v="394" actId="27803"/>
          <ac:spMkLst>
            <pc:docMk/>
            <pc:sldMk cId="1729123015" sldId="286"/>
            <ac:spMk id="955" creationId="{69BA1D92-ADE5-83E9-924D-5BF7D02B5FDA}"/>
          </ac:spMkLst>
        </pc:spChg>
        <pc:spChg chg="mod">
          <ac:chgData name="Seyed Hamed" userId="220999c3-e6ef-4426-a304-d27831ca2f92" providerId="ADAL" clId="{121C0B15-9E1E-443F-BAD1-2D61C586516E}" dt="2025-01-08T21:31:48.601" v="394" actId="27803"/>
          <ac:spMkLst>
            <pc:docMk/>
            <pc:sldMk cId="1729123015" sldId="286"/>
            <ac:spMk id="956" creationId="{44D74FB6-E575-203F-5045-7F2840E1FFE5}"/>
          </ac:spMkLst>
        </pc:spChg>
        <pc:spChg chg="mod">
          <ac:chgData name="Seyed Hamed" userId="220999c3-e6ef-4426-a304-d27831ca2f92" providerId="ADAL" clId="{121C0B15-9E1E-443F-BAD1-2D61C586516E}" dt="2025-01-08T21:31:48.601" v="394" actId="27803"/>
          <ac:spMkLst>
            <pc:docMk/>
            <pc:sldMk cId="1729123015" sldId="286"/>
            <ac:spMk id="957" creationId="{AB6E375D-9DA2-9CE3-D65A-2DB961E90D28}"/>
          </ac:spMkLst>
        </pc:spChg>
        <pc:spChg chg="mod">
          <ac:chgData name="Seyed Hamed" userId="220999c3-e6ef-4426-a304-d27831ca2f92" providerId="ADAL" clId="{121C0B15-9E1E-443F-BAD1-2D61C586516E}" dt="2025-01-08T21:31:48.601" v="394" actId="27803"/>
          <ac:spMkLst>
            <pc:docMk/>
            <pc:sldMk cId="1729123015" sldId="286"/>
            <ac:spMk id="958" creationId="{ED678EA4-42F5-DF87-0FF1-1AF36FDD29CE}"/>
          </ac:spMkLst>
        </pc:spChg>
        <pc:spChg chg="mod">
          <ac:chgData name="Seyed Hamed" userId="220999c3-e6ef-4426-a304-d27831ca2f92" providerId="ADAL" clId="{121C0B15-9E1E-443F-BAD1-2D61C586516E}" dt="2025-01-08T21:31:48.601" v="394" actId="27803"/>
          <ac:spMkLst>
            <pc:docMk/>
            <pc:sldMk cId="1729123015" sldId="286"/>
            <ac:spMk id="959" creationId="{E958EDCC-9EEC-7517-FD3C-202AC07AE4BF}"/>
          </ac:spMkLst>
        </pc:spChg>
        <pc:spChg chg="mod">
          <ac:chgData name="Seyed Hamed" userId="220999c3-e6ef-4426-a304-d27831ca2f92" providerId="ADAL" clId="{121C0B15-9E1E-443F-BAD1-2D61C586516E}" dt="2025-01-08T21:31:48.601" v="394" actId="27803"/>
          <ac:spMkLst>
            <pc:docMk/>
            <pc:sldMk cId="1729123015" sldId="286"/>
            <ac:spMk id="960" creationId="{F0752FD6-B390-B99B-37E4-FA7A10934106}"/>
          </ac:spMkLst>
        </pc:spChg>
        <pc:spChg chg="mod">
          <ac:chgData name="Seyed Hamed" userId="220999c3-e6ef-4426-a304-d27831ca2f92" providerId="ADAL" clId="{121C0B15-9E1E-443F-BAD1-2D61C586516E}" dt="2025-01-08T21:31:48.601" v="394" actId="27803"/>
          <ac:spMkLst>
            <pc:docMk/>
            <pc:sldMk cId="1729123015" sldId="286"/>
            <ac:spMk id="961" creationId="{579E0D1E-CAB6-633B-9F27-3DA34DD4E2E2}"/>
          </ac:spMkLst>
        </pc:spChg>
        <pc:spChg chg="mod">
          <ac:chgData name="Seyed Hamed" userId="220999c3-e6ef-4426-a304-d27831ca2f92" providerId="ADAL" clId="{121C0B15-9E1E-443F-BAD1-2D61C586516E}" dt="2025-01-08T21:31:48.601" v="394" actId="27803"/>
          <ac:spMkLst>
            <pc:docMk/>
            <pc:sldMk cId="1729123015" sldId="286"/>
            <ac:spMk id="962" creationId="{B8D80B94-82F1-7955-0791-BFDD832543C7}"/>
          </ac:spMkLst>
        </pc:spChg>
        <pc:spChg chg="mod">
          <ac:chgData name="Seyed Hamed" userId="220999c3-e6ef-4426-a304-d27831ca2f92" providerId="ADAL" clId="{121C0B15-9E1E-443F-BAD1-2D61C586516E}" dt="2025-01-08T21:31:48.601" v="394" actId="27803"/>
          <ac:spMkLst>
            <pc:docMk/>
            <pc:sldMk cId="1729123015" sldId="286"/>
            <ac:spMk id="964" creationId="{DF429324-3AFC-6661-F7DC-7EAAF1CFFE0D}"/>
          </ac:spMkLst>
        </pc:spChg>
        <pc:spChg chg="mod">
          <ac:chgData name="Seyed Hamed" userId="220999c3-e6ef-4426-a304-d27831ca2f92" providerId="ADAL" clId="{121C0B15-9E1E-443F-BAD1-2D61C586516E}" dt="2025-01-08T21:31:48.601" v="394" actId="27803"/>
          <ac:spMkLst>
            <pc:docMk/>
            <pc:sldMk cId="1729123015" sldId="286"/>
            <ac:spMk id="965" creationId="{7636C761-847F-0361-5A14-9E0F6AFC3323}"/>
          </ac:spMkLst>
        </pc:spChg>
        <pc:spChg chg="mod">
          <ac:chgData name="Seyed Hamed" userId="220999c3-e6ef-4426-a304-d27831ca2f92" providerId="ADAL" clId="{121C0B15-9E1E-443F-BAD1-2D61C586516E}" dt="2025-01-08T21:31:48.601" v="394" actId="27803"/>
          <ac:spMkLst>
            <pc:docMk/>
            <pc:sldMk cId="1729123015" sldId="286"/>
            <ac:spMk id="966" creationId="{12B242D9-7CFC-6BAD-12E9-BBE34F1176F4}"/>
          </ac:spMkLst>
        </pc:spChg>
        <pc:spChg chg="mod">
          <ac:chgData name="Seyed Hamed" userId="220999c3-e6ef-4426-a304-d27831ca2f92" providerId="ADAL" clId="{121C0B15-9E1E-443F-BAD1-2D61C586516E}" dt="2025-01-08T21:31:48.601" v="394" actId="27803"/>
          <ac:spMkLst>
            <pc:docMk/>
            <pc:sldMk cId="1729123015" sldId="286"/>
            <ac:spMk id="967" creationId="{4F6970DD-B8F9-E817-9E9D-372175EA32F5}"/>
          </ac:spMkLst>
        </pc:spChg>
        <pc:spChg chg="mod">
          <ac:chgData name="Seyed Hamed" userId="220999c3-e6ef-4426-a304-d27831ca2f92" providerId="ADAL" clId="{121C0B15-9E1E-443F-BAD1-2D61C586516E}" dt="2025-01-08T21:31:48.601" v="394" actId="27803"/>
          <ac:spMkLst>
            <pc:docMk/>
            <pc:sldMk cId="1729123015" sldId="286"/>
            <ac:spMk id="968" creationId="{72678F10-4A11-2512-F085-10892FD409CB}"/>
          </ac:spMkLst>
        </pc:spChg>
        <pc:spChg chg="mod">
          <ac:chgData name="Seyed Hamed" userId="220999c3-e6ef-4426-a304-d27831ca2f92" providerId="ADAL" clId="{121C0B15-9E1E-443F-BAD1-2D61C586516E}" dt="2025-01-08T21:31:48.601" v="394" actId="27803"/>
          <ac:spMkLst>
            <pc:docMk/>
            <pc:sldMk cId="1729123015" sldId="286"/>
            <ac:spMk id="969" creationId="{ECFD9954-E095-697F-92A4-985F45AD57EF}"/>
          </ac:spMkLst>
        </pc:spChg>
        <pc:spChg chg="mod">
          <ac:chgData name="Seyed Hamed" userId="220999c3-e6ef-4426-a304-d27831ca2f92" providerId="ADAL" clId="{121C0B15-9E1E-443F-BAD1-2D61C586516E}" dt="2025-01-08T21:31:48.601" v="394" actId="27803"/>
          <ac:spMkLst>
            <pc:docMk/>
            <pc:sldMk cId="1729123015" sldId="286"/>
            <ac:spMk id="970" creationId="{330E5902-3FE9-ED45-E1B7-FD948A2317DC}"/>
          </ac:spMkLst>
        </pc:spChg>
        <pc:spChg chg="mod">
          <ac:chgData name="Seyed Hamed" userId="220999c3-e6ef-4426-a304-d27831ca2f92" providerId="ADAL" clId="{121C0B15-9E1E-443F-BAD1-2D61C586516E}" dt="2025-01-08T21:31:48.601" v="394" actId="27803"/>
          <ac:spMkLst>
            <pc:docMk/>
            <pc:sldMk cId="1729123015" sldId="286"/>
            <ac:spMk id="971" creationId="{D6AAC3F1-5366-9EE3-CFAA-DABD3088A521}"/>
          </ac:spMkLst>
        </pc:spChg>
        <pc:spChg chg="mod">
          <ac:chgData name="Seyed Hamed" userId="220999c3-e6ef-4426-a304-d27831ca2f92" providerId="ADAL" clId="{121C0B15-9E1E-443F-BAD1-2D61C586516E}" dt="2025-01-08T21:31:48.601" v="394" actId="27803"/>
          <ac:spMkLst>
            <pc:docMk/>
            <pc:sldMk cId="1729123015" sldId="286"/>
            <ac:spMk id="972" creationId="{025929BC-E817-06A9-4E85-ABBB26CFBFD5}"/>
          </ac:spMkLst>
        </pc:spChg>
        <pc:spChg chg="mod">
          <ac:chgData name="Seyed Hamed" userId="220999c3-e6ef-4426-a304-d27831ca2f92" providerId="ADAL" clId="{121C0B15-9E1E-443F-BAD1-2D61C586516E}" dt="2025-01-08T21:31:48.601" v="394" actId="27803"/>
          <ac:spMkLst>
            <pc:docMk/>
            <pc:sldMk cId="1729123015" sldId="286"/>
            <ac:spMk id="973" creationId="{0527913D-4904-9C52-FCA7-42C021B6B80A}"/>
          </ac:spMkLst>
        </pc:spChg>
        <pc:spChg chg="mod">
          <ac:chgData name="Seyed Hamed" userId="220999c3-e6ef-4426-a304-d27831ca2f92" providerId="ADAL" clId="{121C0B15-9E1E-443F-BAD1-2D61C586516E}" dt="2025-01-08T21:31:48.601" v="394" actId="27803"/>
          <ac:spMkLst>
            <pc:docMk/>
            <pc:sldMk cId="1729123015" sldId="286"/>
            <ac:spMk id="974" creationId="{BF2B0FD7-59A0-389C-A448-76536367F7DB}"/>
          </ac:spMkLst>
        </pc:spChg>
        <pc:spChg chg="mod">
          <ac:chgData name="Seyed Hamed" userId="220999c3-e6ef-4426-a304-d27831ca2f92" providerId="ADAL" clId="{121C0B15-9E1E-443F-BAD1-2D61C586516E}" dt="2025-01-08T21:31:48.601" v="394" actId="27803"/>
          <ac:spMkLst>
            <pc:docMk/>
            <pc:sldMk cId="1729123015" sldId="286"/>
            <ac:spMk id="975" creationId="{1325C249-221A-8DA7-B0A5-A86DD04370FC}"/>
          </ac:spMkLst>
        </pc:spChg>
        <pc:spChg chg="mod">
          <ac:chgData name="Seyed Hamed" userId="220999c3-e6ef-4426-a304-d27831ca2f92" providerId="ADAL" clId="{121C0B15-9E1E-443F-BAD1-2D61C586516E}" dt="2025-01-08T21:31:48.601" v="394" actId="27803"/>
          <ac:spMkLst>
            <pc:docMk/>
            <pc:sldMk cId="1729123015" sldId="286"/>
            <ac:spMk id="976" creationId="{67DB452D-2613-4C40-C19D-7A6169180813}"/>
          </ac:spMkLst>
        </pc:spChg>
        <pc:spChg chg="mod">
          <ac:chgData name="Seyed Hamed" userId="220999c3-e6ef-4426-a304-d27831ca2f92" providerId="ADAL" clId="{121C0B15-9E1E-443F-BAD1-2D61C586516E}" dt="2025-01-08T21:31:48.601" v="394" actId="27803"/>
          <ac:spMkLst>
            <pc:docMk/>
            <pc:sldMk cId="1729123015" sldId="286"/>
            <ac:spMk id="977" creationId="{E83CB2BA-B74E-F687-4C00-4C0E78E83A03}"/>
          </ac:spMkLst>
        </pc:spChg>
        <pc:spChg chg="mod">
          <ac:chgData name="Seyed Hamed" userId="220999c3-e6ef-4426-a304-d27831ca2f92" providerId="ADAL" clId="{121C0B15-9E1E-443F-BAD1-2D61C586516E}" dt="2025-01-08T21:31:48.601" v="394" actId="27803"/>
          <ac:spMkLst>
            <pc:docMk/>
            <pc:sldMk cId="1729123015" sldId="286"/>
            <ac:spMk id="978" creationId="{E3C72913-BF69-A7A9-16C9-CAA69480CF64}"/>
          </ac:spMkLst>
        </pc:spChg>
        <pc:spChg chg="mod">
          <ac:chgData name="Seyed Hamed" userId="220999c3-e6ef-4426-a304-d27831ca2f92" providerId="ADAL" clId="{121C0B15-9E1E-443F-BAD1-2D61C586516E}" dt="2025-01-08T21:31:48.601" v="394" actId="27803"/>
          <ac:spMkLst>
            <pc:docMk/>
            <pc:sldMk cId="1729123015" sldId="286"/>
            <ac:spMk id="979" creationId="{A7488D7A-860E-A035-A2E6-6E896F95EE6B}"/>
          </ac:spMkLst>
        </pc:spChg>
        <pc:spChg chg="mod">
          <ac:chgData name="Seyed Hamed" userId="220999c3-e6ef-4426-a304-d27831ca2f92" providerId="ADAL" clId="{121C0B15-9E1E-443F-BAD1-2D61C586516E}" dt="2025-01-08T21:31:48.601" v="394" actId="27803"/>
          <ac:spMkLst>
            <pc:docMk/>
            <pc:sldMk cId="1729123015" sldId="286"/>
            <ac:spMk id="981" creationId="{20E22997-264B-461D-12E8-9091597005B1}"/>
          </ac:spMkLst>
        </pc:spChg>
        <pc:spChg chg="mod">
          <ac:chgData name="Seyed Hamed" userId="220999c3-e6ef-4426-a304-d27831ca2f92" providerId="ADAL" clId="{121C0B15-9E1E-443F-BAD1-2D61C586516E}" dt="2025-01-08T21:31:48.601" v="394" actId="27803"/>
          <ac:spMkLst>
            <pc:docMk/>
            <pc:sldMk cId="1729123015" sldId="286"/>
            <ac:spMk id="982" creationId="{E6476682-259C-8C4B-ED74-8EC3DDC46B73}"/>
          </ac:spMkLst>
        </pc:spChg>
        <pc:spChg chg="mod">
          <ac:chgData name="Seyed Hamed" userId="220999c3-e6ef-4426-a304-d27831ca2f92" providerId="ADAL" clId="{121C0B15-9E1E-443F-BAD1-2D61C586516E}" dt="2025-01-08T21:31:48.601" v="394" actId="27803"/>
          <ac:spMkLst>
            <pc:docMk/>
            <pc:sldMk cId="1729123015" sldId="286"/>
            <ac:spMk id="983" creationId="{30406661-ED0B-482D-B38A-9FE81986E7DE}"/>
          </ac:spMkLst>
        </pc:spChg>
        <pc:spChg chg="mod">
          <ac:chgData name="Seyed Hamed" userId="220999c3-e6ef-4426-a304-d27831ca2f92" providerId="ADAL" clId="{121C0B15-9E1E-443F-BAD1-2D61C586516E}" dt="2025-01-08T21:31:48.601" v="394" actId="27803"/>
          <ac:spMkLst>
            <pc:docMk/>
            <pc:sldMk cId="1729123015" sldId="286"/>
            <ac:spMk id="984" creationId="{A4024A06-9C99-993C-4134-A2D35D8DE46E}"/>
          </ac:spMkLst>
        </pc:spChg>
        <pc:spChg chg="mod">
          <ac:chgData name="Seyed Hamed" userId="220999c3-e6ef-4426-a304-d27831ca2f92" providerId="ADAL" clId="{121C0B15-9E1E-443F-BAD1-2D61C586516E}" dt="2025-01-08T21:31:48.601" v="394" actId="27803"/>
          <ac:spMkLst>
            <pc:docMk/>
            <pc:sldMk cId="1729123015" sldId="286"/>
            <ac:spMk id="985" creationId="{24ECA54D-8888-B6AC-487E-87D76C07AEDA}"/>
          </ac:spMkLst>
        </pc:spChg>
        <pc:spChg chg="mod">
          <ac:chgData name="Seyed Hamed" userId="220999c3-e6ef-4426-a304-d27831ca2f92" providerId="ADAL" clId="{121C0B15-9E1E-443F-BAD1-2D61C586516E}" dt="2025-01-08T21:31:48.601" v="394" actId="27803"/>
          <ac:spMkLst>
            <pc:docMk/>
            <pc:sldMk cId="1729123015" sldId="286"/>
            <ac:spMk id="986" creationId="{47E301B0-BE93-DE90-82C5-6733894C3042}"/>
          </ac:spMkLst>
        </pc:spChg>
        <pc:spChg chg="mod">
          <ac:chgData name="Seyed Hamed" userId="220999c3-e6ef-4426-a304-d27831ca2f92" providerId="ADAL" clId="{121C0B15-9E1E-443F-BAD1-2D61C586516E}" dt="2025-01-08T21:31:48.601" v="394" actId="27803"/>
          <ac:spMkLst>
            <pc:docMk/>
            <pc:sldMk cId="1729123015" sldId="286"/>
            <ac:spMk id="987" creationId="{E7ACAC00-1456-DA5B-2BFB-EB8588E4CEB2}"/>
          </ac:spMkLst>
        </pc:spChg>
        <pc:spChg chg="mod">
          <ac:chgData name="Seyed Hamed" userId="220999c3-e6ef-4426-a304-d27831ca2f92" providerId="ADAL" clId="{121C0B15-9E1E-443F-BAD1-2D61C586516E}" dt="2025-01-08T21:31:48.601" v="394" actId="27803"/>
          <ac:spMkLst>
            <pc:docMk/>
            <pc:sldMk cId="1729123015" sldId="286"/>
            <ac:spMk id="988" creationId="{E06E319F-4081-434A-6CD8-BB7065DAED60}"/>
          </ac:spMkLst>
        </pc:spChg>
        <pc:spChg chg="mod">
          <ac:chgData name="Seyed Hamed" userId="220999c3-e6ef-4426-a304-d27831ca2f92" providerId="ADAL" clId="{121C0B15-9E1E-443F-BAD1-2D61C586516E}" dt="2025-01-08T21:31:48.601" v="394" actId="27803"/>
          <ac:spMkLst>
            <pc:docMk/>
            <pc:sldMk cId="1729123015" sldId="286"/>
            <ac:spMk id="989" creationId="{4A02D347-4310-6EE1-57D8-92DF3947744E}"/>
          </ac:spMkLst>
        </pc:spChg>
        <pc:spChg chg="mod">
          <ac:chgData name="Seyed Hamed" userId="220999c3-e6ef-4426-a304-d27831ca2f92" providerId="ADAL" clId="{121C0B15-9E1E-443F-BAD1-2D61C586516E}" dt="2025-01-08T21:31:48.601" v="394" actId="27803"/>
          <ac:spMkLst>
            <pc:docMk/>
            <pc:sldMk cId="1729123015" sldId="286"/>
            <ac:spMk id="990" creationId="{65266ACB-3E50-7AF5-4EE6-E20037295812}"/>
          </ac:spMkLst>
        </pc:spChg>
        <pc:spChg chg="mod">
          <ac:chgData name="Seyed Hamed" userId="220999c3-e6ef-4426-a304-d27831ca2f92" providerId="ADAL" clId="{121C0B15-9E1E-443F-BAD1-2D61C586516E}" dt="2025-01-08T21:31:48.601" v="394" actId="27803"/>
          <ac:spMkLst>
            <pc:docMk/>
            <pc:sldMk cId="1729123015" sldId="286"/>
            <ac:spMk id="991" creationId="{22D241B4-1A70-E096-44A4-FC542C470990}"/>
          </ac:spMkLst>
        </pc:spChg>
        <pc:spChg chg="mod">
          <ac:chgData name="Seyed Hamed" userId="220999c3-e6ef-4426-a304-d27831ca2f92" providerId="ADAL" clId="{121C0B15-9E1E-443F-BAD1-2D61C586516E}" dt="2025-01-08T21:31:48.601" v="394" actId="27803"/>
          <ac:spMkLst>
            <pc:docMk/>
            <pc:sldMk cId="1729123015" sldId="286"/>
            <ac:spMk id="992" creationId="{769593C5-EA49-2172-8038-6B54029EF8D4}"/>
          </ac:spMkLst>
        </pc:spChg>
        <pc:spChg chg="mod">
          <ac:chgData name="Seyed Hamed" userId="220999c3-e6ef-4426-a304-d27831ca2f92" providerId="ADAL" clId="{121C0B15-9E1E-443F-BAD1-2D61C586516E}" dt="2025-01-08T21:31:48.601" v="394" actId="27803"/>
          <ac:spMkLst>
            <pc:docMk/>
            <pc:sldMk cId="1729123015" sldId="286"/>
            <ac:spMk id="993" creationId="{BE625903-CC77-CC1D-D392-801155ECC2D4}"/>
          </ac:spMkLst>
        </pc:spChg>
        <pc:spChg chg="mod">
          <ac:chgData name="Seyed Hamed" userId="220999c3-e6ef-4426-a304-d27831ca2f92" providerId="ADAL" clId="{121C0B15-9E1E-443F-BAD1-2D61C586516E}" dt="2025-01-08T21:31:48.601" v="394" actId="27803"/>
          <ac:spMkLst>
            <pc:docMk/>
            <pc:sldMk cId="1729123015" sldId="286"/>
            <ac:spMk id="994" creationId="{D10EADED-26FE-0EB5-FDDD-F9E8E04552D6}"/>
          </ac:spMkLst>
        </pc:spChg>
        <pc:spChg chg="mod">
          <ac:chgData name="Seyed Hamed" userId="220999c3-e6ef-4426-a304-d27831ca2f92" providerId="ADAL" clId="{121C0B15-9E1E-443F-BAD1-2D61C586516E}" dt="2025-01-08T21:31:48.601" v="394" actId="27803"/>
          <ac:spMkLst>
            <pc:docMk/>
            <pc:sldMk cId="1729123015" sldId="286"/>
            <ac:spMk id="995" creationId="{83E49CB6-F922-D590-85EF-7D03D0302022}"/>
          </ac:spMkLst>
        </pc:spChg>
        <pc:spChg chg="mod">
          <ac:chgData name="Seyed Hamed" userId="220999c3-e6ef-4426-a304-d27831ca2f92" providerId="ADAL" clId="{121C0B15-9E1E-443F-BAD1-2D61C586516E}" dt="2025-01-08T21:31:48.601" v="394" actId="27803"/>
          <ac:spMkLst>
            <pc:docMk/>
            <pc:sldMk cId="1729123015" sldId="286"/>
            <ac:spMk id="996" creationId="{865358B3-320C-0047-E86E-7639DF31785D}"/>
          </ac:spMkLst>
        </pc:spChg>
        <pc:spChg chg="mod">
          <ac:chgData name="Seyed Hamed" userId="220999c3-e6ef-4426-a304-d27831ca2f92" providerId="ADAL" clId="{121C0B15-9E1E-443F-BAD1-2D61C586516E}" dt="2025-01-08T21:31:48.601" v="394" actId="27803"/>
          <ac:spMkLst>
            <pc:docMk/>
            <pc:sldMk cId="1729123015" sldId="286"/>
            <ac:spMk id="998" creationId="{106B685A-720B-992A-B8CD-BBB97E20B6B9}"/>
          </ac:spMkLst>
        </pc:spChg>
        <pc:spChg chg="mod">
          <ac:chgData name="Seyed Hamed" userId="220999c3-e6ef-4426-a304-d27831ca2f92" providerId="ADAL" clId="{121C0B15-9E1E-443F-BAD1-2D61C586516E}" dt="2025-01-08T21:31:48.601" v="394" actId="27803"/>
          <ac:spMkLst>
            <pc:docMk/>
            <pc:sldMk cId="1729123015" sldId="286"/>
            <ac:spMk id="999" creationId="{47F68DB9-64BB-20DA-9439-D7D388141683}"/>
          </ac:spMkLst>
        </pc:spChg>
        <pc:spChg chg="mod">
          <ac:chgData name="Seyed Hamed" userId="220999c3-e6ef-4426-a304-d27831ca2f92" providerId="ADAL" clId="{121C0B15-9E1E-443F-BAD1-2D61C586516E}" dt="2025-01-08T21:31:48.601" v="394" actId="27803"/>
          <ac:spMkLst>
            <pc:docMk/>
            <pc:sldMk cId="1729123015" sldId="286"/>
            <ac:spMk id="1000" creationId="{E7AC341C-D73E-9074-CE62-6724289A4C0D}"/>
          </ac:spMkLst>
        </pc:spChg>
        <pc:spChg chg="mod">
          <ac:chgData name="Seyed Hamed" userId="220999c3-e6ef-4426-a304-d27831ca2f92" providerId="ADAL" clId="{121C0B15-9E1E-443F-BAD1-2D61C586516E}" dt="2025-01-08T21:31:48.601" v="394" actId="27803"/>
          <ac:spMkLst>
            <pc:docMk/>
            <pc:sldMk cId="1729123015" sldId="286"/>
            <ac:spMk id="1001" creationId="{DAAB5F00-C6DC-0929-F595-9D6A88F49F8F}"/>
          </ac:spMkLst>
        </pc:spChg>
        <pc:spChg chg="mod">
          <ac:chgData name="Seyed Hamed" userId="220999c3-e6ef-4426-a304-d27831ca2f92" providerId="ADAL" clId="{121C0B15-9E1E-443F-BAD1-2D61C586516E}" dt="2025-01-08T21:34:23.209" v="413" actId="255"/>
          <ac:spMkLst>
            <pc:docMk/>
            <pc:sldMk cId="1729123015" sldId="286"/>
            <ac:spMk id="1003" creationId="{46884C00-93A9-E528-ACD3-5BBAA818D291}"/>
          </ac:spMkLst>
        </pc:spChg>
        <pc:spChg chg="mod">
          <ac:chgData name="Seyed Hamed" userId="220999c3-e6ef-4426-a304-d27831ca2f92" providerId="ADAL" clId="{121C0B15-9E1E-443F-BAD1-2D61C586516E}" dt="2025-01-08T21:34:23.209" v="413" actId="255"/>
          <ac:spMkLst>
            <pc:docMk/>
            <pc:sldMk cId="1729123015" sldId="286"/>
            <ac:spMk id="1004" creationId="{5525B964-6B0C-2A1D-BB97-F934C8A00BED}"/>
          </ac:spMkLst>
        </pc:spChg>
        <pc:spChg chg="mod">
          <ac:chgData name="Seyed Hamed" userId="220999c3-e6ef-4426-a304-d27831ca2f92" providerId="ADAL" clId="{121C0B15-9E1E-443F-BAD1-2D61C586516E}" dt="2025-01-08T21:34:23.209" v="413" actId="255"/>
          <ac:spMkLst>
            <pc:docMk/>
            <pc:sldMk cId="1729123015" sldId="286"/>
            <ac:spMk id="1005" creationId="{3849E2FB-EA24-0964-FF42-D8BDA21C11B5}"/>
          </ac:spMkLst>
        </pc:spChg>
        <pc:spChg chg="mod">
          <ac:chgData name="Seyed Hamed" userId="220999c3-e6ef-4426-a304-d27831ca2f92" providerId="ADAL" clId="{121C0B15-9E1E-443F-BAD1-2D61C586516E}" dt="2025-01-08T21:34:23.209" v="413" actId="255"/>
          <ac:spMkLst>
            <pc:docMk/>
            <pc:sldMk cId="1729123015" sldId="286"/>
            <ac:spMk id="1006" creationId="{6A02ECD5-D305-4BEB-EFAF-6FA485F5437B}"/>
          </ac:spMkLst>
        </pc:spChg>
        <pc:spChg chg="mod">
          <ac:chgData name="Seyed Hamed" userId="220999c3-e6ef-4426-a304-d27831ca2f92" providerId="ADAL" clId="{121C0B15-9E1E-443F-BAD1-2D61C586516E}" dt="2025-01-08T21:34:23.209" v="413" actId="255"/>
          <ac:spMkLst>
            <pc:docMk/>
            <pc:sldMk cId="1729123015" sldId="286"/>
            <ac:spMk id="1007" creationId="{9DDDC940-14AF-44F4-D85B-D78180281F2C}"/>
          </ac:spMkLst>
        </pc:spChg>
        <pc:spChg chg="mod">
          <ac:chgData name="Seyed Hamed" userId="220999c3-e6ef-4426-a304-d27831ca2f92" providerId="ADAL" clId="{121C0B15-9E1E-443F-BAD1-2D61C586516E}" dt="2025-01-08T21:34:23.209" v="413" actId="255"/>
          <ac:spMkLst>
            <pc:docMk/>
            <pc:sldMk cId="1729123015" sldId="286"/>
            <ac:spMk id="1008" creationId="{43CB0DE8-9462-24E3-292C-FE1DCD1B2080}"/>
          </ac:spMkLst>
        </pc:spChg>
        <pc:spChg chg="mod">
          <ac:chgData name="Seyed Hamed" userId="220999c3-e6ef-4426-a304-d27831ca2f92" providerId="ADAL" clId="{121C0B15-9E1E-443F-BAD1-2D61C586516E}" dt="2025-01-08T21:34:23.209" v="413" actId="255"/>
          <ac:spMkLst>
            <pc:docMk/>
            <pc:sldMk cId="1729123015" sldId="286"/>
            <ac:spMk id="1009" creationId="{7D5F8833-5AC6-CF23-E0D8-5D8DB6140473}"/>
          </ac:spMkLst>
        </pc:spChg>
        <pc:spChg chg="mod">
          <ac:chgData name="Seyed Hamed" userId="220999c3-e6ef-4426-a304-d27831ca2f92" providerId="ADAL" clId="{121C0B15-9E1E-443F-BAD1-2D61C586516E}" dt="2025-01-08T21:34:23.209" v="413" actId="255"/>
          <ac:spMkLst>
            <pc:docMk/>
            <pc:sldMk cId="1729123015" sldId="286"/>
            <ac:spMk id="1010" creationId="{9FED6091-1F5B-46B5-0F16-BB0263686F11}"/>
          </ac:spMkLst>
        </pc:spChg>
        <pc:spChg chg="mod">
          <ac:chgData name="Seyed Hamed" userId="220999c3-e6ef-4426-a304-d27831ca2f92" providerId="ADAL" clId="{121C0B15-9E1E-443F-BAD1-2D61C586516E}" dt="2025-01-08T21:34:23.209" v="413" actId="255"/>
          <ac:spMkLst>
            <pc:docMk/>
            <pc:sldMk cId="1729123015" sldId="286"/>
            <ac:spMk id="1012" creationId="{D049E541-861B-D890-11AA-9D67AE39945F}"/>
          </ac:spMkLst>
        </pc:spChg>
        <pc:spChg chg="mod">
          <ac:chgData name="Seyed Hamed" userId="220999c3-e6ef-4426-a304-d27831ca2f92" providerId="ADAL" clId="{121C0B15-9E1E-443F-BAD1-2D61C586516E}" dt="2025-01-08T21:34:23.209" v="413" actId="255"/>
          <ac:spMkLst>
            <pc:docMk/>
            <pc:sldMk cId="1729123015" sldId="286"/>
            <ac:spMk id="1013" creationId="{8A26D42F-FBE6-0CC2-702A-F744826ACAD8}"/>
          </ac:spMkLst>
        </pc:spChg>
        <pc:spChg chg="mod">
          <ac:chgData name="Seyed Hamed" userId="220999c3-e6ef-4426-a304-d27831ca2f92" providerId="ADAL" clId="{121C0B15-9E1E-443F-BAD1-2D61C586516E}" dt="2025-01-08T21:34:23.209" v="413" actId="255"/>
          <ac:spMkLst>
            <pc:docMk/>
            <pc:sldMk cId="1729123015" sldId="286"/>
            <ac:spMk id="1014" creationId="{7D8B44AF-CCBF-0D20-FA72-03DCF47990A5}"/>
          </ac:spMkLst>
        </pc:spChg>
        <pc:spChg chg="mod">
          <ac:chgData name="Seyed Hamed" userId="220999c3-e6ef-4426-a304-d27831ca2f92" providerId="ADAL" clId="{121C0B15-9E1E-443F-BAD1-2D61C586516E}" dt="2025-01-08T21:34:23.209" v="413" actId="255"/>
          <ac:spMkLst>
            <pc:docMk/>
            <pc:sldMk cId="1729123015" sldId="286"/>
            <ac:spMk id="1015" creationId="{EF340976-5712-BD7D-6421-4859AE4F9300}"/>
          </ac:spMkLst>
        </pc:spChg>
        <pc:spChg chg="mod">
          <ac:chgData name="Seyed Hamed" userId="220999c3-e6ef-4426-a304-d27831ca2f92" providerId="ADAL" clId="{121C0B15-9E1E-443F-BAD1-2D61C586516E}" dt="2025-01-08T21:34:23.209" v="413" actId="255"/>
          <ac:spMkLst>
            <pc:docMk/>
            <pc:sldMk cId="1729123015" sldId="286"/>
            <ac:spMk id="1016" creationId="{BA91917D-D8D9-7EA8-7D0B-E630DD5A2E3E}"/>
          </ac:spMkLst>
        </pc:spChg>
        <pc:spChg chg="mod">
          <ac:chgData name="Seyed Hamed" userId="220999c3-e6ef-4426-a304-d27831ca2f92" providerId="ADAL" clId="{121C0B15-9E1E-443F-BAD1-2D61C586516E}" dt="2025-01-08T21:34:23.209" v="413" actId="255"/>
          <ac:spMkLst>
            <pc:docMk/>
            <pc:sldMk cId="1729123015" sldId="286"/>
            <ac:spMk id="1017" creationId="{BB0717A2-2ECC-5EF2-38F9-C23A0487B3BF}"/>
          </ac:spMkLst>
        </pc:spChg>
        <pc:spChg chg="mod">
          <ac:chgData name="Seyed Hamed" userId="220999c3-e6ef-4426-a304-d27831ca2f92" providerId="ADAL" clId="{121C0B15-9E1E-443F-BAD1-2D61C586516E}" dt="2025-01-08T21:34:23.209" v="413" actId="255"/>
          <ac:spMkLst>
            <pc:docMk/>
            <pc:sldMk cId="1729123015" sldId="286"/>
            <ac:spMk id="1018" creationId="{92330393-430C-C8B5-9FA2-810273799114}"/>
          </ac:spMkLst>
        </pc:spChg>
        <pc:spChg chg="mod">
          <ac:chgData name="Seyed Hamed" userId="220999c3-e6ef-4426-a304-d27831ca2f92" providerId="ADAL" clId="{121C0B15-9E1E-443F-BAD1-2D61C586516E}" dt="2025-01-08T21:34:23.209" v="413" actId="255"/>
          <ac:spMkLst>
            <pc:docMk/>
            <pc:sldMk cId="1729123015" sldId="286"/>
            <ac:spMk id="1019" creationId="{839FA00F-499A-A6C9-56A8-25D8C44BEA58}"/>
          </ac:spMkLst>
        </pc:spChg>
        <pc:spChg chg="mod">
          <ac:chgData name="Seyed Hamed" userId="220999c3-e6ef-4426-a304-d27831ca2f92" providerId="ADAL" clId="{121C0B15-9E1E-443F-BAD1-2D61C586516E}" dt="2025-01-08T21:34:23.209" v="413" actId="255"/>
          <ac:spMkLst>
            <pc:docMk/>
            <pc:sldMk cId="1729123015" sldId="286"/>
            <ac:spMk id="1020" creationId="{729F2BE0-8353-3689-1BDF-B14429D2DA6D}"/>
          </ac:spMkLst>
        </pc:spChg>
        <pc:spChg chg="mod">
          <ac:chgData name="Seyed Hamed" userId="220999c3-e6ef-4426-a304-d27831ca2f92" providerId="ADAL" clId="{121C0B15-9E1E-443F-BAD1-2D61C586516E}" dt="2025-01-08T21:34:23.209" v="413" actId="255"/>
          <ac:spMkLst>
            <pc:docMk/>
            <pc:sldMk cId="1729123015" sldId="286"/>
            <ac:spMk id="1021" creationId="{B5105DDE-F57A-051E-D112-00E4AB93C302}"/>
          </ac:spMkLst>
        </pc:spChg>
        <pc:spChg chg="mod">
          <ac:chgData name="Seyed Hamed" userId="220999c3-e6ef-4426-a304-d27831ca2f92" providerId="ADAL" clId="{121C0B15-9E1E-443F-BAD1-2D61C586516E}" dt="2025-01-08T21:34:23.209" v="413" actId="255"/>
          <ac:spMkLst>
            <pc:docMk/>
            <pc:sldMk cId="1729123015" sldId="286"/>
            <ac:spMk id="1022" creationId="{447DDB32-C02E-4E27-B2CF-60126CF51BE4}"/>
          </ac:spMkLst>
        </pc:spChg>
        <pc:spChg chg="mod">
          <ac:chgData name="Seyed Hamed" userId="220999c3-e6ef-4426-a304-d27831ca2f92" providerId="ADAL" clId="{121C0B15-9E1E-443F-BAD1-2D61C586516E}" dt="2025-01-08T21:34:23.209" v="413" actId="255"/>
          <ac:spMkLst>
            <pc:docMk/>
            <pc:sldMk cId="1729123015" sldId="286"/>
            <ac:spMk id="1023" creationId="{F5089077-2DF9-E44B-BD90-50830F20832A}"/>
          </ac:spMkLst>
        </pc:spChg>
        <pc:spChg chg="mod">
          <ac:chgData name="Seyed Hamed" userId="220999c3-e6ef-4426-a304-d27831ca2f92" providerId="ADAL" clId="{121C0B15-9E1E-443F-BAD1-2D61C586516E}" dt="2025-01-08T21:34:23.209" v="413" actId="255"/>
          <ac:spMkLst>
            <pc:docMk/>
            <pc:sldMk cId="1729123015" sldId="286"/>
            <ac:spMk id="1024" creationId="{8FEA6AEF-3003-04C1-D21F-C52BA2C3DD97}"/>
          </ac:spMkLst>
        </pc:spChg>
        <pc:spChg chg="mod">
          <ac:chgData name="Seyed Hamed" userId="220999c3-e6ef-4426-a304-d27831ca2f92" providerId="ADAL" clId="{121C0B15-9E1E-443F-BAD1-2D61C586516E}" dt="2025-01-08T21:34:23.209" v="413" actId="255"/>
          <ac:spMkLst>
            <pc:docMk/>
            <pc:sldMk cId="1729123015" sldId="286"/>
            <ac:spMk id="1025" creationId="{6E7EE3C1-64F1-3159-E7BC-1F89EAAF24D4}"/>
          </ac:spMkLst>
        </pc:spChg>
        <pc:spChg chg="mod">
          <ac:chgData name="Seyed Hamed" userId="220999c3-e6ef-4426-a304-d27831ca2f92" providerId="ADAL" clId="{121C0B15-9E1E-443F-BAD1-2D61C586516E}" dt="2025-01-08T21:34:23.209" v="413" actId="255"/>
          <ac:spMkLst>
            <pc:docMk/>
            <pc:sldMk cId="1729123015" sldId="286"/>
            <ac:spMk id="1026" creationId="{D1A465F6-7EE8-4F85-8BD9-B420342AAA31}"/>
          </ac:spMkLst>
        </pc:spChg>
        <pc:spChg chg="mod">
          <ac:chgData name="Seyed Hamed" userId="220999c3-e6ef-4426-a304-d27831ca2f92" providerId="ADAL" clId="{121C0B15-9E1E-443F-BAD1-2D61C586516E}" dt="2025-01-08T21:34:23.209" v="413" actId="255"/>
          <ac:spMkLst>
            <pc:docMk/>
            <pc:sldMk cId="1729123015" sldId="286"/>
            <ac:spMk id="1027" creationId="{1820F7E6-9399-0937-7038-C570E3BE6653}"/>
          </ac:spMkLst>
        </pc:spChg>
        <pc:spChg chg="mod">
          <ac:chgData name="Seyed Hamed" userId="220999c3-e6ef-4426-a304-d27831ca2f92" providerId="ADAL" clId="{121C0B15-9E1E-443F-BAD1-2D61C586516E}" dt="2025-01-08T21:34:23.209" v="413" actId="255"/>
          <ac:spMkLst>
            <pc:docMk/>
            <pc:sldMk cId="1729123015" sldId="286"/>
            <ac:spMk id="1028" creationId="{1EEEA70E-AE39-849D-305A-1C90A129F867}"/>
          </ac:spMkLst>
        </pc:spChg>
        <pc:spChg chg="mod">
          <ac:chgData name="Seyed Hamed" userId="220999c3-e6ef-4426-a304-d27831ca2f92" providerId="ADAL" clId="{121C0B15-9E1E-443F-BAD1-2D61C586516E}" dt="2025-01-08T21:34:23.209" v="413" actId="255"/>
          <ac:spMkLst>
            <pc:docMk/>
            <pc:sldMk cId="1729123015" sldId="286"/>
            <ac:spMk id="1029" creationId="{E2129322-A01F-62E9-F333-0EB81F960017}"/>
          </ac:spMkLst>
        </pc:spChg>
        <pc:spChg chg="mod">
          <ac:chgData name="Seyed Hamed" userId="220999c3-e6ef-4426-a304-d27831ca2f92" providerId="ADAL" clId="{121C0B15-9E1E-443F-BAD1-2D61C586516E}" dt="2025-01-08T21:34:23.209" v="413" actId="255"/>
          <ac:spMkLst>
            <pc:docMk/>
            <pc:sldMk cId="1729123015" sldId="286"/>
            <ac:spMk id="1030" creationId="{B9278A27-F5DA-7CDD-DE51-2B5E1DBE4EDF}"/>
          </ac:spMkLst>
        </pc:spChg>
        <pc:spChg chg="mod">
          <ac:chgData name="Seyed Hamed" userId="220999c3-e6ef-4426-a304-d27831ca2f92" providerId="ADAL" clId="{121C0B15-9E1E-443F-BAD1-2D61C586516E}" dt="2025-01-08T21:34:23.209" v="413" actId="255"/>
          <ac:spMkLst>
            <pc:docMk/>
            <pc:sldMk cId="1729123015" sldId="286"/>
            <ac:spMk id="1031" creationId="{0DBA0D3E-A4BE-5382-A8FF-23282E660728}"/>
          </ac:spMkLst>
        </pc:spChg>
        <pc:spChg chg="mod">
          <ac:chgData name="Seyed Hamed" userId="220999c3-e6ef-4426-a304-d27831ca2f92" providerId="ADAL" clId="{121C0B15-9E1E-443F-BAD1-2D61C586516E}" dt="2025-01-08T21:34:23.209" v="413" actId="255"/>
          <ac:spMkLst>
            <pc:docMk/>
            <pc:sldMk cId="1729123015" sldId="286"/>
            <ac:spMk id="1032" creationId="{98AC8BE8-ED5D-6BB8-4E62-93C8FF65A178}"/>
          </ac:spMkLst>
        </pc:spChg>
        <pc:spChg chg="mod">
          <ac:chgData name="Seyed Hamed" userId="220999c3-e6ef-4426-a304-d27831ca2f92" providerId="ADAL" clId="{121C0B15-9E1E-443F-BAD1-2D61C586516E}" dt="2025-01-08T21:34:23.209" v="413" actId="255"/>
          <ac:spMkLst>
            <pc:docMk/>
            <pc:sldMk cId="1729123015" sldId="286"/>
            <ac:spMk id="1033" creationId="{F40BFB2F-04A1-8298-52B3-D2FF2BC59F9B}"/>
          </ac:spMkLst>
        </pc:spChg>
        <pc:spChg chg="mod">
          <ac:chgData name="Seyed Hamed" userId="220999c3-e6ef-4426-a304-d27831ca2f92" providerId="ADAL" clId="{121C0B15-9E1E-443F-BAD1-2D61C586516E}" dt="2025-01-08T21:34:23.209" v="413" actId="255"/>
          <ac:spMkLst>
            <pc:docMk/>
            <pc:sldMk cId="1729123015" sldId="286"/>
            <ac:spMk id="1034" creationId="{86234148-1DD5-4499-0527-C56BAEF12F6B}"/>
          </ac:spMkLst>
        </pc:spChg>
        <pc:spChg chg="mod">
          <ac:chgData name="Seyed Hamed" userId="220999c3-e6ef-4426-a304-d27831ca2f92" providerId="ADAL" clId="{121C0B15-9E1E-443F-BAD1-2D61C586516E}" dt="2025-01-08T21:34:23.209" v="413" actId="255"/>
          <ac:spMkLst>
            <pc:docMk/>
            <pc:sldMk cId="1729123015" sldId="286"/>
            <ac:spMk id="1035" creationId="{849C0C24-2B1E-8CD3-B3BE-A6E908B2F7B3}"/>
          </ac:spMkLst>
        </pc:spChg>
        <pc:spChg chg="mod">
          <ac:chgData name="Seyed Hamed" userId="220999c3-e6ef-4426-a304-d27831ca2f92" providerId="ADAL" clId="{121C0B15-9E1E-443F-BAD1-2D61C586516E}" dt="2025-01-08T21:34:23.209" v="413" actId="255"/>
          <ac:spMkLst>
            <pc:docMk/>
            <pc:sldMk cId="1729123015" sldId="286"/>
            <ac:spMk id="1036" creationId="{80C41E0D-4F59-9E2F-A3FC-D072BF0F993B}"/>
          </ac:spMkLst>
        </pc:spChg>
        <pc:spChg chg="mod">
          <ac:chgData name="Seyed Hamed" userId="220999c3-e6ef-4426-a304-d27831ca2f92" providerId="ADAL" clId="{121C0B15-9E1E-443F-BAD1-2D61C586516E}" dt="2025-01-08T21:34:23.209" v="413" actId="255"/>
          <ac:spMkLst>
            <pc:docMk/>
            <pc:sldMk cId="1729123015" sldId="286"/>
            <ac:spMk id="1037" creationId="{F6609667-5589-75FB-1FFA-49017924C8BC}"/>
          </ac:spMkLst>
        </pc:spChg>
        <pc:spChg chg="mod">
          <ac:chgData name="Seyed Hamed" userId="220999c3-e6ef-4426-a304-d27831ca2f92" providerId="ADAL" clId="{121C0B15-9E1E-443F-BAD1-2D61C586516E}" dt="2025-01-08T21:34:23.209" v="413" actId="255"/>
          <ac:spMkLst>
            <pc:docMk/>
            <pc:sldMk cId="1729123015" sldId="286"/>
            <ac:spMk id="1038" creationId="{87DF76E5-2CED-DCC1-DAAD-F5BE176F19F4}"/>
          </ac:spMkLst>
        </pc:spChg>
        <pc:spChg chg="mod">
          <ac:chgData name="Seyed Hamed" userId="220999c3-e6ef-4426-a304-d27831ca2f92" providerId="ADAL" clId="{121C0B15-9E1E-443F-BAD1-2D61C586516E}" dt="2025-01-08T21:34:23.209" v="413" actId="255"/>
          <ac:spMkLst>
            <pc:docMk/>
            <pc:sldMk cId="1729123015" sldId="286"/>
            <ac:spMk id="1039" creationId="{24E1009E-2226-055B-B56D-7F95AF5274AC}"/>
          </ac:spMkLst>
        </pc:spChg>
        <pc:spChg chg="mod">
          <ac:chgData name="Seyed Hamed" userId="220999c3-e6ef-4426-a304-d27831ca2f92" providerId="ADAL" clId="{121C0B15-9E1E-443F-BAD1-2D61C586516E}" dt="2025-01-08T21:34:23.209" v="413" actId="255"/>
          <ac:spMkLst>
            <pc:docMk/>
            <pc:sldMk cId="1729123015" sldId="286"/>
            <ac:spMk id="1040" creationId="{9748D59A-4ECE-85B2-3337-438A8C8B8A0A}"/>
          </ac:spMkLst>
        </pc:spChg>
        <pc:spChg chg="mod">
          <ac:chgData name="Seyed Hamed" userId="220999c3-e6ef-4426-a304-d27831ca2f92" providerId="ADAL" clId="{121C0B15-9E1E-443F-BAD1-2D61C586516E}" dt="2025-01-08T21:34:30.543" v="416" actId="1076"/>
          <ac:spMkLst>
            <pc:docMk/>
            <pc:sldMk cId="1729123015" sldId="286"/>
            <ac:spMk id="1041" creationId="{BCC0D67A-A54E-437F-0D37-3EC7BD3D18B4}"/>
          </ac:spMkLst>
        </pc:spChg>
        <pc:spChg chg="mod">
          <ac:chgData name="Seyed Hamed" userId="220999c3-e6ef-4426-a304-d27831ca2f92" providerId="ADAL" clId="{121C0B15-9E1E-443F-BAD1-2D61C586516E}" dt="2025-01-08T21:34:23.209" v="413" actId="255"/>
          <ac:spMkLst>
            <pc:docMk/>
            <pc:sldMk cId="1729123015" sldId="286"/>
            <ac:spMk id="1043" creationId="{B19A0C51-8D80-9AF7-4B6D-DFD8B4AFDDC8}"/>
          </ac:spMkLst>
        </pc:spChg>
        <pc:spChg chg="mod">
          <ac:chgData name="Seyed Hamed" userId="220999c3-e6ef-4426-a304-d27831ca2f92" providerId="ADAL" clId="{121C0B15-9E1E-443F-BAD1-2D61C586516E}" dt="2025-01-08T21:34:23.209" v="413" actId="255"/>
          <ac:spMkLst>
            <pc:docMk/>
            <pc:sldMk cId="1729123015" sldId="286"/>
            <ac:spMk id="1044" creationId="{AEAF5B3A-B07B-E6EB-E610-54684A754A81}"/>
          </ac:spMkLst>
        </pc:spChg>
        <pc:spChg chg="mod">
          <ac:chgData name="Seyed Hamed" userId="220999c3-e6ef-4426-a304-d27831ca2f92" providerId="ADAL" clId="{121C0B15-9E1E-443F-BAD1-2D61C586516E}" dt="2025-01-08T21:34:23.209" v="413" actId="255"/>
          <ac:spMkLst>
            <pc:docMk/>
            <pc:sldMk cId="1729123015" sldId="286"/>
            <ac:spMk id="1045" creationId="{E188709B-E291-7FBD-B8C5-0186A33D74E9}"/>
          </ac:spMkLst>
        </pc:spChg>
        <pc:spChg chg="mod">
          <ac:chgData name="Seyed Hamed" userId="220999c3-e6ef-4426-a304-d27831ca2f92" providerId="ADAL" clId="{121C0B15-9E1E-443F-BAD1-2D61C586516E}" dt="2025-01-08T21:34:23.209" v="413" actId="255"/>
          <ac:spMkLst>
            <pc:docMk/>
            <pc:sldMk cId="1729123015" sldId="286"/>
            <ac:spMk id="1046" creationId="{603DF601-38E6-5560-4C48-D18B1F349D31}"/>
          </ac:spMkLst>
        </pc:spChg>
        <pc:spChg chg="mod">
          <ac:chgData name="Seyed Hamed" userId="220999c3-e6ef-4426-a304-d27831ca2f92" providerId="ADAL" clId="{121C0B15-9E1E-443F-BAD1-2D61C586516E}" dt="2025-01-08T21:34:23.209" v="413" actId="255"/>
          <ac:spMkLst>
            <pc:docMk/>
            <pc:sldMk cId="1729123015" sldId="286"/>
            <ac:spMk id="1047" creationId="{40EA62CE-2403-1EAC-24A7-53701C27FD10}"/>
          </ac:spMkLst>
        </pc:spChg>
        <pc:spChg chg="mod">
          <ac:chgData name="Seyed Hamed" userId="220999c3-e6ef-4426-a304-d27831ca2f92" providerId="ADAL" clId="{121C0B15-9E1E-443F-BAD1-2D61C586516E}" dt="2025-01-08T21:34:23.209" v="413" actId="255"/>
          <ac:spMkLst>
            <pc:docMk/>
            <pc:sldMk cId="1729123015" sldId="286"/>
            <ac:spMk id="1049" creationId="{959D92F5-708A-ABD2-CBED-7518A0913038}"/>
          </ac:spMkLst>
        </pc:spChg>
        <pc:spChg chg="mod">
          <ac:chgData name="Seyed Hamed" userId="220999c3-e6ef-4426-a304-d27831ca2f92" providerId="ADAL" clId="{121C0B15-9E1E-443F-BAD1-2D61C586516E}" dt="2025-01-08T21:34:23.209" v="413" actId="255"/>
          <ac:spMkLst>
            <pc:docMk/>
            <pc:sldMk cId="1729123015" sldId="286"/>
            <ac:spMk id="1050" creationId="{9C3DFA1C-670B-A963-73B2-9AACA57D918D}"/>
          </ac:spMkLst>
        </pc:spChg>
        <pc:spChg chg="mod">
          <ac:chgData name="Seyed Hamed" userId="220999c3-e6ef-4426-a304-d27831ca2f92" providerId="ADAL" clId="{121C0B15-9E1E-443F-BAD1-2D61C586516E}" dt="2025-01-08T21:34:23.209" v="413" actId="255"/>
          <ac:spMkLst>
            <pc:docMk/>
            <pc:sldMk cId="1729123015" sldId="286"/>
            <ac:spMk id="1051" creationId="{BFA14B90-EC0F-DA9F-A517-329506EDF71F}"/>
          </ac:spMkLst>
        </pc:spChg>
        <pc:spChg chg="mod">
          <ac:chgData name="Seyed Hamed" userId="220999c3-e6ef-4426-a304-d27831ca2f92" providerId="ADAL" clId="{121C0B15-9E1E-443F-BAD1-2D61C586516E}" dt="2025-01-08T21:34:23.209" v="413" actId="255"/>
          <ac:spMkLst>
            <pc:docMk/>
            <pc:sldMk cId="1729123015" sldId="286"/>
            <ac:spMk id="1052" creationId="{6361D242-E040-4D36-7BE0-C66368B0B7AB}"/>
          </ac:spMkLst>
        </pc:spChg>
        <pc:spChg chg="mod">
          <ac:chgData name="Seyed Hamed" userId="220999c3-e6ef-4426-a304-d27831ca2f92" providerId="ADAL" clId="{121C0B15-9E1E-443F-BAD1-2D61C586516E}" dt="2025-01-08T21:34:23.209" v="413" actId="255"/>
          <ac:spMkLst>
            <pc:docMk/>
            <pc:sldMk cId="1729123015" sldId="286"/>
            <ac:spMk id="1053" creationId="{D7D180BD-A241-1BFF-3AEA-1DD837D3F13A}"/>
          </ac:spMkLst>
        </pc:spChg>
        <pc:spChg chg="mod">
          <ac:chgData name="Seyed Hamed" userId="220999c3-e6ef-4426-a304-d27831ca2f92" providerId="ADAL" clId="{121C0B15-9E1E-443F-BAD1-2D61C586516E}" dt="2025-01-08T21:34:23.209" v="413" actId="255"/>
          <ac:spMkLst>
            <pc:docMk/>
            <pc:sldMk cId="1729123015" sldId="286"/>
            <ac:spMk id="1055" creationId="{DEBE2318-66AD-826A-C688-1F7519848572}"/>
          </ac:spMkLst>
        </pc:spChg>
        <pc:spChg chg="mod">
          <ac:chgData name="Seyed Hamed" userId="220999c3-e6ef-4426-a304-d27831ca2f92" providerId="ADAL" clId="{121C0B15-9E1E-443F-BAD1-2D61C586516E}" dt="2025-01-08T21:34:23.209" v="413" actId="255"/>
          <ac:spMkLst>
            <pc:docMk/>
            <pc:sldMk cId="1729123015" sldId="286"/>
            <ac:spMk id="1056" creationId="{E67CC052-A0B1-F727-81B8-2FB41D038A4E}"/>
          </ac:spMkLst>
        </pc:spChg>
        <pc:spChg chg="mod">
          <ac:chgData name="Seyed Hamed" userId="220999c3-e6ef-4426-a304-d27831ca2f92" providerId="ADAL" clId="{121C0B15-9E1E-443F-BAD1-2D61C586516E}" dt="2025-01-08T21:34:23.209" v="413" actId="255"/>
          <ac:spMkLst>
            <pc:docMk/>
            <pc:sldMk cId="1729123015" sldId="286"/>
            <ac:spMk id="1057" creationId="{8F4DFEB5-E37B-E214-97DE-92FC7ACA4F4B}"/>
          </ac:spMkLst>
        </pc:spChg>
        <pc:spChg chg="mod">
          <ac:chgData name="Seyed Hamed" userId="220999c3-e6ef-4426-a304-d27831ca2f92" providerId="ADAL" clId="{121C0B15-9E1E-443F-BAD1-2D61C586516E}" dt="2025-01-08T21:34:23.209" v="413" actId="255"/>
          <ac:spMkLst>
            <pc:docMk/>
            <pc:sldMk cId="1729123015" sldId="286"/>
            <ac:spMk id="1058" creationId="{801AA9A0-1584-3BE3-AE16-C9A24CCBF768}"/>
          </ac:spMkLst>
        </pc:spChg>
        <pc:spChg chg="mod">
          <ac:chgData name="Seyed Hamed" userId="220999c3-e6ef-4426-a304-d27831ca2f92" providerId="ADAL" clId="{121C0B15-9E1E-443F-BAD1-2D61C586516E}" dt="2025-01-08T21:34:23.209" v="413" actId="255"/>
          <ac:spMkLst>
            <pc:docMk/>
            <pc:sldMk cId="1729123015" sldId="286"/>
            <ac:spMk id="1059" creationId="{AE9E4DCA-DC6C-1AA9-9075-F55C6620A1B1}"/>
          </ac:spMkLst>
        </pc:spChg>
        <pc:spChg chg="mod">
          <ac:chgData name="Seyed Hamed" userId="220999c3-e6ef-4426-a304-d27831ca2f92" providerId="ADAL" clId="{121C0B15-9E1E-443F-BAD1-2D61C586516E}" dt="2025-01-08T21:34:23.209" v="413" actId="255"/>
          <ac:spMkLst>
            <pc:docMk/>
            <pc:sldMk cId="1729123015" sldId="286"/>
            <ac:spMk id="1061" creationId="{E67EA6EF-D38D-B268-98B0-C6381840BA3E}"/>
          </ac:spMkLst>
        </pc:spChg>
        <pc:spChg chg="mod">
          <ac:chgData name="Seyed Hamed" userId="220999c3-e6ef-4426-a304-d27831ca2f92" providerId="ADAL" clId="{121C0B15-9E1E-443F-BAD1-2D61C586516E}" dt="2025-01-08T21:34:23.209" v="413" actId="255"/>
          <ac:spMkLst>
            <pc:docMk/>
            <pc:sldMk cId="1729123015" sldId="286"/>
            <ac:spMk id="1062" creationId="{399AE2A8-0B76-E5A0-A954-5FD8560060BC}"/>
          </ac:spMkLst>
        </pc:spChg>
        <pc:spChg chg="mod">
          <ac:chgData name="Seyed Hamed" userId="220999c3-e6ef-4426-a304-d27831ca2f92" providerId="ADAL" clId="{121C0B15-9E1E-443F-BAD1-2D61C586516E}" dt="2025-01-08T21:34:23.209" v="413" actId="255"/>
          <ac:spMkLst>
            <pc:docMk/>
            <pc:sldMk cId="1729123015" sldId="286"/>
            <ac:spMk id="1063" creationId="{0E47B090-E5EF-857C-6197-E4533813B4DC}"/>
          </ac:spMkLst>
        </pc:spChg>
        <pc:spChg chg="mod">
          <ac:chgData name="Seyed Hamed" userId="220999c3-e6ef-4426-a304-d27831ca2f92" providerId="ADAL" clId="{121C0B15-9E1E-443F-BAD1-2D61C586516E}" dt="2025-01-08T21:34:23.209" v="413" actId="255"/>
          <ac:spMkLst>
            <pc:docMk/>
            <pc:sldMk cId="1729123015" sldId="286"/>
            <ac:spMk id="1064" creationId="{0B587B28-615D-903A-A2BF-C1ADE840F386}"/>
          </ac:spMkLst>
        </pc:spChg>
        <pc:spChg chg="mod">
          <ac:chgData name="Seyed Hamed" userId="220999c3-e6ef-4426-a304-d27831ca2f92" providerId="ADAL" clId="{121C0B15-9E1E-443F-BAD1-2D61C586516E}" dt="2025-01-08T21:34:23.209" v="413" actId="255"/>
          <ac:spMkLst>
            <pc:docMk/>
            <pc:sldMk cId="1729123015" sldId="286"/>
            <ac:spMk id="1065" creationId="{268A59FD-44AC-9A47-6C68-A1D43E15221A}"/>
          </ac:spMkLst>
        </pc:spChg>
        <pc:spChg chg="mod">
          <ac:chgData name="Seyed Hamed" userId="220999c3-e6ef-4426-a304-d27831ca2f92" providerId="ADAL" clId="{121C0B15-9E1E-443F-BAD1-2D61C586516E}" dt="2025-01-08T21:34:23.209" v="413" actId="255"/>
          <ac:spMkLst>
            <pc:docMk/>
            <pc:sldMk cId="1729123015" sldId="286"/>
            <ac:spMk id="1066" creationId="{F7621EF6-3B5C-394B-2638-71A019F5A3ED}"/>
          </ac:spMkLst>
        </pc:spChg>
        <pc:spChg chg="mod">
          <ac:chgData name="Seyed Hamed" userId="220999c3-e6ef-4426-a304-d27831ca2f92" providerId="ADAL" clId="{121C0B15-9E1E-443F-BAD1-2D61C586516E}" dt="2025-01-08T21:34:23.209" v="413" actId="255"/>
          <ac:spMkLst>
            <pc:docMk/>
            <pc:sldMk cId="1729123015" sldId="286"/>
            <ac:spMk id="1067" creationId="{2315CA14-4AE2-EE85-D11C-9B32C401AD10}"/>
          </ac:spMkLst>
        </pc:spChg>
        <pc:spChg chg="mod">
          <ac:chgData name="Seyed Hamed" userId="220999c3-e6ef-4426-a304-d27831ca2f92" providerId="ADAL" clId="{121C0B15-9E1E-443F-BAD1-2D61C586516E}" dt="2025-01-08T21:34:23.209" v="413" actId="255"/>
          <ac:spMkLst>
            <pc:docMk/>
            <pc:sldMk cId="1729123015" sldId="286"/>
            <ac:spMk id="1068" creationId="{D97CF3BA-85E3-9333-FA24-3BE03F31F150}"/>
          </ac:spMkLst>
        </pc:spChg>
        <pc:spChg chg="mod">
          <ac:chgData name="Seyed Hamed" userId="220999c3-e6ef-4426-a304-d27831ca2f92" providerId="ADAL" clId="{121C0B15-9E1E-443F-BAD1-2D61C586516E}" dt="2025-01-08T21:34:23.209" v="413" actId="255"/>
          <ac:spMkLst>
            <pc:docMk/>
            <pc:sldMk cId="1729123015" sldId="286"/>
            <ac:spMk id="1069" creationId="{16A3717B-1214-C436-F4A6-55ADD850BE8B}"/>
          </ac:spMkLst>
        </pc:spChg>
        <pc:spChg chg="mod">
          <ac:chgData name="Seyed Hamed" userId="220999c3-e6ef-4426-a304-d27831ca2f92" providerId="ADAL" clId="{121C0B15-9E1E-443F-BAD1-2D61C586516E}" dt="2025-01-08T21:34:23.209" v="413" actId="255"/>
          <ac:spMkLst>
            <pc:docMk/>
            <pc:sldMk cId="1729123015" sldId="286"/>
            <ac:spMk id="1070" creationId="{A5243CA7-414C-06DF-DD87-0B9C2C3B6904}"/>
          </ac:spMkLst>
        </pc:spChg>
        <pc:spChg chg="mod">
          <ac:chgData name="Seyed Hamed" userId="220999c3-e6ef-4426-a304-d27831ca2f92" providerId="ADAL" clId="{121C0B15-9E1E-443F-BAD1-2D61C586516E}" dt="2025-01-08T21:34:23.209" v="413" actId="255"/>
          <ac:spMkLst>
            <pc:docMk/>
            <pc:sldMk cId="1729123015" sldId="286"/>
            <ac:spMk id="1072" creationId="{7E1B112F-6CDD-610B-A8E7-5F4635AF7FA9}"/>
          </ac:spMkLst>
        </pc:spChg>
        <pc:spChg chg="mod">
          <ac:chgData name="Seyed Hamed" userId="220999c3-e6ef-4426-a304-d27831ca2f92" providerId="ADAL" clId="{121C0B15-9E1E-443F-BAD1-2D61C586516E}" dt="2025-01-08T21:34:23.209" v="413" actId="255"/>
          <ac:spMkLst>
            <pc:docMk/>
            <pc:sldMk cId="1729123015" sldId="286"/>
            <ac:spMk id="1073" creationId="{C6B7975E-835F-63A4-1F4A-C4CC70E3CC4E}"/>
          </ac:spMkLst>
        </pc:spChg>
        <pc:spChg chg="mod">
          <ac:chgData name="Seyed Hamed" userId="220999c3-e6ef-4426-a304-d27831ca2f92" providerId="ADAL" clId="{121C0B15-9E1E-443F-BAD1-2D61C586516E}" dt="2025-01-08T21:34:23.209" v="413" actId="255"/>
          <ac:spMkLst>
            <pc:docMk/>
            <pc:sldMk cId="1729123015" sldId="286"/>
            <ac:spMk id="1074" creationId="{4F83630D-8DE9-776A-E543-9AF347FF23D5}"/>
          </ac:spMkLst>
        </pc:spChg>
        <pc:spChg chg="mod">
          <ac:chgData name="Seyed Hamed" userId="220999c3-e6ef-4426-a304-d27831ca2f92" providerId="ADAL" clId="{121C0B15-9E1E-443F-BAD1-2D61C586516E}" dt="2025-01-08T21:34:23.209" v="413" actId="255"/>
          <ac:spMkLst>
            <pc:docMk/>
            <pc:sldMk cId="1729123015" sldId="286"/>
            <ac:spMk id="1075" creationId="{90DE40DF-E653-7357-2CAE-07DD3AAF142C}"/>
          </ac:spMkLst>
        </pc:spChg>
        <pc:spChg chg="mod">
          <ac:chgData name="Seyed Hamed" userId="220999c3-e6ef-4426-a304-d27831ca2f92" providerId="ADAL" clId="{121C0B15-9E1E-443F-BAD1-2D61C586516E}" dt="2025-01-08T21:34:23.209" v="413" actId="255"/>
          <ac:spMkLst>
            <pc:docMk/>
            <pc:sldMk cId="1729123015" sldId="286"/>
            <ac:spMk id="1076" creationId="{DC295BC4-952D-44B4-A77F-AB8747C92CA1}"/>
          </ac:spMkLst>
        </pc:spChg>
        <pc:spChg chg="mod">
          <ac:chgData name="Seyed Hamed" userId="220999c3-e6ef-4426-a304-d27831ca2f92" providerId="ADAL" clId="{121C0B15-9E1E-443F-BAD1-2D61C586516E}" dt="2025-01-08T21:34:23.209" v="413" actId="255"/>
          <ac:spMkLst>
            <pc:docMk/>
            <pc:sldMk cId="1729123015" sldId="286"/>
            <ac:spMk id="1077" creationId="{ECBB700F-2121-4F92-D34D-4BB48D462D1C}"/>
          </ac:spMkLst>
        </pc:spChg>
        <pc:spChg chg="mod">
          <ac:chgData name="Seyed Hamed" userId="220999c3-e6ef-4426-a304-d27831ca2f92" providerId="ADAL" clId="{121C0B15-9E1E-443F-BAD1-2D61C586516E}" dt="2025-01-08T21:34:23.209" v="413" actId="255"/>
          <ac:spMkLst>
            <pc:docMk/>
            <pc:sldMk cId="1729123015" sldId="286"/>
            <ac:spMk id="1078" creationId="{E17602DF-39ED-3F6A-FBFE-839DFC1A55B3}"/>
          </ac:spMkLst>
        </pc:spChg>
        <pc:spChg chg="mod">
          <ac:chgData name="Seyed Hamed" userId="220999c3-e6ef-4426-a304-d27831ca2f92" providerId="ADAL" clId="{121C0B15-9E1E-443F-BAD1-2D61C586516E}" dt="2025-01-08T21:34:23.209" v="413" actId="255"/>
          <ac:spMkLst>
            <pc:docMk/>
            <pc:sldMk cId="1729123015" sldId="286"/>
            <ac:spMk id="1079" creationId="{F0525494-90C2-C162-6AF1-9F6104A57C92}"/>
          </ac:spMkLst>
        </pc:spChg>
        <pc:spChg chg="mod">
          <ac:chgData name="Seyed Hamed" userId="220999c3-e6ef-4426-a304-d27831ca2f92" providerId="ADAL" clId="{121C0B15-9E1E-443F-BAD1-2D61C586516E}" dt="2025-01-08T21:34:23.209" v="413" actId="255"/>
          <ac:spMkLst>
            <pc:docMk/>
            <pc:sldMk cId="1729123015" sldId="286"/>
            <ac:spMk id="1080" creationId="{DEF76E7B-861A-9C22-9106-D6053365D8E2}"/>
          </ac:spMkLst>
        </pc:spChg>
        <pc:spChg chg="mod">
          <ac:chgData name="Seyed Hamed" userId="220999c3-e6ef-4426-a304-d27831ca2f92" providerId="ADAL" clId="{121C0B15-9E1E-443F-BAD1-2D61C586516E}" dt="2025-01-08T21:34:23.209" v="413" actId="255"/>
          <ac:spMkLst>
            <pc:docMk/>
            <pc:sldMk cId="1729123015" sldId="286"/>
            <ac:spMk id="1081" creationId="{41651169-48B1-4DF0-E67A-081AD49F368D}"/>
          </ac:spMkLst>
        </pc:spChg>
        <pc:spChg chg="mod">
          <ac:chgData name="Seyed Hamed" userId="220999c3-e6ef-4426-a304-d27831ca2f92" providerId="ADAL" clId="{121C0B15-9E1E-443F-BAD1-2D61C586516E}" dt="2025-01-08T21:34:23.209" v="413" actId="255"/>
          <ac:spMkLst>
            <pc:docMk/>
            <pc:sldMk cId="1729123015" sldId="286"/>
            <ac:spMk id="1082" creationId="{3D295BB3-A047-5C85-4946-4A5CE5ED949F}"/>
          </ac:spMkLst>
        </pc:spChg>
        <pc:spChg chg="mod">
          <ac:chgData name="Seyed Hamed" userId="220999c3-e6ef-4426-a304-d27831ca2f92" providerId="ADAL" clId="{121C0B15-9E1E-443F-BAD1-2D61C586516E}" dt="2025-01-08T21:34:23.209" v="413" actId="255"/>
          <ac:spMkLst>
            <pc:docMk/>
            <pc:sldMk cId="1729123015" sldId="286"/>
            <ac:spMk id="1083" creationId="{338707CF-29F4-388B-F0AE-FB0B362ED5D2}"/>
          </ac:spMkLst>
        </pc:spChg>
        <pc:spChg chg="mod">
          <ac:chgData name="Seyed Hamed" userId="220999c3-e6ef-4426-a304-d27831ca2f92" providerId="ADAL" clId="{121C0B15-9E1E-443F-BAD1-2D61C586516E}" dt="2025-01-08T21:34:23.209" v="413" actId="255"/>
          <ac:spMkLst>
            <pc:docMk/>
            <pc:sldMk cId="1729123015" sldId="286"/>
            <ac:spMk id="1084" creationId="{CB9FFC69-0C3C-C580-A9BA-11A97FEAED8C}"/>
          </ac:spMkLst>
        </pc:spChg>
        <pc:spChg chg="mod">
          <ac:chgData name="Seyed Hamed" userId="220999c3-e6ef-4426-a304-d27831ca2f92" providerId="ADAL" clId="{121C0B15-9E1E-443F-BAD1-2D61C586516E}" dt="2025-01-08T21:34:23.209" v="413" actId="255"/>
          <ac:spMkLst>
            <pc:docMk/>
            <pc:sldMk cId="1729123015" sldId="286"/>
            <ac:spMk id="1085" creationId="{9BF21C6B-76D6-CBD8-868A-9D2903E035FB}"/>
          </ac:spMkLst>
        </pc:spChg>
        <pc:spChg chg="mod">
          <ac:chgData name="Seyed Hamed" userId="220999c3-e6ef-4426-a304-d27831ca2f92" providerId="ADAL" clId="{121C0B15-9E1E-443F-BAD1-2D61C586516E}" dt="2025-01-08T21:34:23.209" v="413" actId="255"/>
          <ac:spMkLst>
            <pc:docMk/>
            <pc:sldMk cId="1729123015" sldId="286"/>
            <ac:spMk id="1086" creationId="{BDF5F085-CC53-D71F-168A-33FEACFE79EA}"/>
          </ac:spMkLst>
        </pc:spChg>
        <pc:spChg chg="mod">
          <ac:chgData name="Seyed Hamed" userId="220999c3-e6ef-4426-a304-d27831ca2f92" providerId="ADAL" clId="{121C0B15-9E1E-443F-BAD1-2D61C586516E}" dt="2025-01-08T21:34:23.209" v="413" actId="255"/>
          <ac:spMkLst>
            <pc:docMk/>
            <pc:sldMk cId="1729123015" sldId="286"/>
            <ac:spMk id="1087" creationId="{1C7758F7-DEB8-B160-BF57-7A9FA1B02667}"/>
          </ac:spMkLst>
        </pc:spChg>
        <pc:spChg chg="mod">
          <ac:chgData name="Seyed Hamed" userId="220999c3-e6ef-4426-a304-d27831ca2f92" providerId="ADAL" clId="{121C0B15-9E1E-443F-BAD1-2D61C586516E}" dt="2025-01-08T21:34:23.209" v="413" actId="255"/>
          <ac:spMkLst>
            <pc:docMk/>
            <pc:sldMk cId="1729123015" sldId="286"/>
            <ac:spMk id="1088" creationId="{31FE0357-A2E0-E9BF-CCAB-BBCB8A888519}"/>
          </ac:spMkLst>
        </pc:spChg>
        <pc:spChg chg="mod">
          <ac:chgData name="Seyed Hamed" userId="220999c3-e6ef-4426-a304-d27831ca2f92" providerId="ADAL" clId="{121C0B15-9E1E-443F-BAD1-2D61C586516E}" dt="2025-01-08T21:34:23.209" v="413" actId="255"/>
          <ac:spMkLst>
            <pc:docMk/>
            <pc:sldMk cId="1729123015" sldId="286"/>
            <ac:spMk id="1089" creationId="{493645EA-3B64-D848-B72C-5A97CFE4D113}"/>
          </ac:spMkLst>
        </pc:spChg>
        <pc:spChg chg="mod">
          <ac:chgData name="Seyed Hamed" userId="220999c3-e6ef-4426-a304-d27831ca2f92" providerId="ADAL" clId="{121C0B15-9E1E-443F-BAD1-2D61C586516E}" dt="2025-01-08T21:34:23.209" v="413" actId="255"/>
          <ac:spMkLst>
            <pc:docMk/>
            <pc:sldMk cId="1729123015" sldId="286"/>
            <ac:spMk id="1090" creationId="{749E2548-DDC1-ADAA-4C1F-3FF1B23A792A}"/>
          </ac:spMkLst>
        </pc:spChg>
        <pc:spChg chg="mod">
          <ac:chgData name="Seyed Hamed" userId="220999c3-e6ef-4426-a304-d27831ca2f92" providerId="ADAL" clId="{121C0B15-9E1E-443F-BAD1-2D61C586516E}" dt="2025-01-08T21:34:23.209" v="413" actId="255"/>
          <ac:spMkLst>
            <pc:docMk/>
            <pc:sldMk cId="1729123015" sldId="286"/>
            <ac:spMk id="1091" creationId="{375EC962-3866-902C-6673-F1D0D8E6991E}"/>
          </ac:spMkLst>
        </pc:spChg>
        <pc:spChg chg="mod">
          <ac:chgData name="Seyed Hamed" userId="220999c3-e6ef-4426-a304-d27831ca2f92" providerId="ADAL" clId="{121C0B15-9E1E-443F-BAD1-2D61C586516E}" dt="2025-01-08T21:34:23.209" v="413" actId="255"/>
          <ac:spMkLst>
            <pc:docMk/>
            <pc:sldMk cId="1729123015" sldId="286"/>
            <ac:spMk id="1092" creationId="{209DD468-2847-2C55-4AA3-7F971B89A13B}"/>
          </ac:spMkLst>
        </pc:spChg>
        <pc:spChg chg="mod">
          <ac:chgData name="Seyed Hamed" userId="220999c3-e6ef-4426-a304-d27831ca2f92" providerId="ADAL" clId="{121C0B15-9E1E-443F-BAD1-2D61C586516E}" dt="2025-01-08T21:34:23.209" v="413" actId="255"/>
          <ac:spMkLst>
            <pc:docMk/>
            <pc:sldMk cId="1729123015" sldId="286"/>
            <ac:spMk id="1093" creationId="{6FAD1D00-7667-9B52-1F45-86810D6B4410}"/>
          </ac:spMkLst>
        </pc:spChg>
        <pc:spChg chg="mod">
          <ac:chgData name="Seyed Hamed" userId="220999c3-e6ef-4426-a304-d27831ca2f92" providerId="ADAL" clId="{121C0B15-9E1E-443F-BAD1-2D61C586516E}" dt="2025-01-08T21:34:23.209" v="413" actId="255"/>
          <ac:spMkLst>
            <pc:docMk/>
            <pc:sldMk cId="1729123015" sldId="286"/>
            <ac:spMk id="1094" creationId="{B5E48250-CEA6-4D90-6C7F-E1DE12E13F6D}"/>
          </ac:spMkLst>
        </pc:spChg>
        <pc:spChg chg="mod">
          <ac:chgData name="Seyed Hamed" userId="220999c3-e6ef-4426-a304-d27831ca2f92" providerId="ADAL" clId="{121C0B15-9E1E-443F-BAD1-2D61C586516E}" dt="2025-01-08T21:34:23.209" v="413" actId="255"/>
          <ac:spMkLst>
            <pc:docMk/>
            <pc:sldMk cId="1729123015" sldId="286"/>
            <ac:spMk id="1095" creationId="{D0AFB063-1DB2-9A21-EAB0-68DCA186D32B}"/>
          </ac:spMkLst>
        </pc:spChg>
        <pc:spChg chg="mod">
          <ac:chgData name="Seyed Hamed" userId="220999c3-e6ef-4426-a304-d27831ca2f92" providerId="ADAL" clId="{121C0B15-9E1E-443F-BAD1-2D61C586516E}" dt="2025-01-08T21:34:23.209" v="413" actId="255"/>
          <ac:spMkLst>
            <pc:docMk/>
            <pc:sldMk cId="1729123015" sldId="286"/>
            <ac:spMk id="1096" creationId="{EACCDE8A-B3B9-B889-4732-F72FCF13C83C}"/>
          </ac:spMkLst>
        </pc:spChg>
        <pc:spChg chg="mod">
          <ac:chgData name="Seyed Hamed" userId="220999c3-e6ef-4426-a304-d27831ca2f92" providerId="ADAL" clId="{121C0B15-9E1E-443F-BAD1-2D61C586516E}" dt="2025-01-08T21:34:23.209" v="413" actId="255"/>
          <ac:spMkLst>
            <pc:docMk/>
            <pc:sldMk cId="1729123015" sldId="286"/>
            <ac:spMk id="1097" creationId="{A4080748-63D4-4C0B-5714-38CD586E1559}"/>
          </ac:spMkLst>
        </pc:spChg>
        <pc:spChg chg="mod">
          <ac:chgData name="Seyed Hamed" userId="220999c3-e6ef-4426-a304-d27831ca2f92" providerId="ADAL" clId="{121C0B15-9E1E-443F-BAD1-2D61C586516E}" dt="2025-01-08T21:34:23.209" v="413" actId="255"/>
          <ac:spMkLst>
            <pc:docMk/>
            <pc:sldMk cId="1729123015" sldId="286"/>
            <ac:spMk id="1098" creationId="{F1771FE4-ADE6-0C5E-B3C6-FD8C7B140A51}"/>
          </ac:spMkLst>
        </pc:spChg>
        <pc:spChg chg="mod">
          <ac:chgData name="Seyed Hamed" userId="220999c3-e6ef-4426-a304-d27831ca2f92" providerId="ADAL" clId="{121C0B15-9E1E-443F-BAD1-2D61C586516E}" dt="2025-01-08T21:34:23.209" v="413" actId="255"/>
          <ac:spMkLst>
            <pc:docMk/>
            <pc:sldMk cId="1729123015" sldId="286"/>
            <ac:spMk id="1099" creationId="{13239236-CB6B-7ED4-6171-5AC083ECA562}"/>
          </ac:spMkLst>
        </pc:spChg>
        <pc:spChg chg="mod">
          <ac:chgData name="Seyed Hamed" userId="220999c3-e6ef-4426-a304-d27831ca2f92" providerId="ADAL" clId="{121C0B15-9E1E-443F-BAD1-2D61C586516E}" dt="2025-01-08T21:34:23.209" v="413" actId="255"/>
          <ac:spMkLst>
            <pc:docMk/>
            <pc:sldMk cId="1729123015" sldId="286"/>
            <ac:spMk id="1100" creationId="{B189B38C-0EF2-560D-0E40-DF11E01B5E3E}"/>
          </ac:spMkLst>
        </pc:spChg>
        <pc:spChg chg="mod">
          <ac:chgData name="Seyed Hamed" userId="220999c3-e6ef-4426-a304-d27831ca2f92" providerId="ADAL" clId="{121C0B15-9E1E-443F-BAD1-2D61C586516E}" dt="2025-01-08T21:34:23.209" v="413" actId="255"/>
          <ac:spMkLst>
            <pc:docMk/>
            <pc:sldMk cId="1729123015" sldId="286"/>
            <ac:spMk id="1101" creationId="{22B330AD-DA1E-17D0-D8A8-BD55CD0FC374}"/>
          </ac:spMkLst>
        </pc:spChg>
        <pc:spChg chg="mod">
          <ac:chgData name="Seyed Hamed" userId="220999c3-e6ef-4426-a304-d27831ca2f92" providerId="ADAL" clId="{121C0B15-9E1E-443F-BAD1-2D61C586516E}" dt="2025-01-08T21:34:23.209" v="413" actId="255"/>
          <ac:spMkLst>
            <pc:docMk/>
            <pc:sldMk cId="1729123015" sldId="286"/>
            <ac:spMk id="1103" creationId="{2A53DCDE-C80A-6A74-0DF7-1429FD325623}"/>
          </ac:spMkLst>
        </pc:spChg>
        <pc:spChg chg="mod">
          <ac:chgData name="Seyed Hamed" userId="220999c3-e6ef-4426-a304-d27831ca2f92" providerId="ADAL" clId="{121C0B15-9E1E-443F-BAD1-2D61C586516E}" dt="2025-01-08T21:34:23.209" v="413" actId="255"/>
          <ac:spMkLst>
            <pc:docMk/>
            <pc:sldMk cId="1729123015" sldId="286"/>
            <ac:spMk id="1104" creationId="{33566844-2463-BEDC-879D-52A771FA5EEF}"/>
          </ac:spMkLst>
        </pc:spChg>
        <pc:spChg chg="mod">
          <ac:chgData name="Seyed Hamed" userId="220999c3-e6ef-4426-a304-d27831ca2f92" providerId="ADAL" clId="{121C0B15-9E1E-443F-BAD1-2D61C586516E}" dt="2025-01-08T21:34:23.209" v="413" actId="255"/>
          <ac:spMkLst>
            <pc:docMk/>
            <pc:sldMk cId="1729123015" sldId="286"/>
            <ac:spMk id="1105" creationId="{01818D1D-D50F-3B39-D3AE-0788561C567D}"/>
          </ac:spMkLst>
        </pc:spChg>
        <pc:spChg chg="mod">
          <ac:chgData name="Seyed Hamed" userId="220999c3-e6ef-4426-a304-d27831ca2f92" providerId="ADAL" clId="{121C0B15-9E1E-443F-BAD1-2D61C586516E}" dt="2025-01-08T21:34:23.209" v="413" actId="255"/>
          <ac:spMkLst>
            <pc:docMk/>
            <pc:sldMk cId="1729123015" sldId="286"/>
            <ac:spMk id="1106" creationId="{054CF968-A493-B5BA-B567-52E414BE9290}"/>
          </ac:spMkLst>
        </pc:spChg>
        <pc:spChg chg="mod">
          <ac:chgData name="Seyed Hamed" userId="220999c3-e6ef-4426-a304-d27831ca2f92" providerId="ADAL" clId="{121C0B15-9E1E-443F-BAD1-2D61C586516E}" dt="2025-01-08T21:34:23.209" v="413" actId="255"/>
          <ac:spMkLst>
            <pc:docMk/>
            <pc:sldMk cId="1729123015" sldId="286"/>
            <ac:spMk id="1107" creationId="{B78B93EB-F7D1-B11C-DE02-2B5A77F26C75}"/>
          </ac:spMkLst>
        </pc:spChg>
        <pc:spChg chg="mod">
          <ac:chgData name="Seyed Hamed" userId="220999c3-e6ef-4426-a304-d27831ca2f92" providerId="ADAL" clId="{121C0B15-9E1E-443F-BAD1-2D61C586516E}" dt="2025-01-08T21:34:23.209" v="413" actId="255"/>
          <ac:spMkLst>
            <pc:docMk/>
            <pc:sldMk cId="1729123015" sldId="286"/>
            <ac:spMk id="1109" creationId="{19622572-7B6B-C636-5663-A7968349B289}"/>
          </ac:spMkLst>
        </pc:spChg>
        <pc:spChg chg="mod">
          <ac:chgData name="Seyed Hamed" userId="220999c3-e6ef-4426-a304-d27831ca2f92" providerId="ADAL" clId="{121C0B15-9E1E-443F-BAD1-2D61C586516E}" dt="2025-01-08T21:34:23.209" v="413" actId="255"/>
          <ac:spMkLst>
            <pc:docMk/>
            <pc:sldMk cId="1729123015" sldId="286"/>
            <ac:spMk id="1110" creationId="{876138BE-1BF0-BD5C-440E-E98888DCC2CA}"/>
          </ac:spMkLst>
        </pc:spChg>
        <pc:spChg chg="mod">
          <ac:chgData name="Seyed Hamed" userId="220999c3-e6ef-4426-a304-d27831ca2f92" providerId="ADAL" clId="{121C0B15-9E1E-443F-BAD1-2D61C586516E}" dt="2025-01-08T21:34:23.209" v="413" actId="255"/>
          <ac:spMkLst>
            <pc:docMk/>
            <pc:sldMk cId="1729123015" sldId="286"/>
            <ac:spMk id="1111" creationId="{C0C142B8-CFB9-B176-3D60-B66028A9F8A4}"/>
          </ac:spMkLst>
        </pc:spChg>
        <pc:spChg chg="mod">
          <ac:chgData name="Seyed Hamed" userId="220999c3-e6ef-4426-a304-d27831ca2f92" providerId="ADAL" clId="{121C0B15-9E1E-443F-BAD1-2D61C586516E}" dt="2025-01-08T21:34:23.209" v="413" actId="255"/>
          <ac:spMkLst>
            <pc:docMk/>
            <pc:sldMk cId="1729123015" sldId="286"/>
            <ac:spMk id="1112" creationId="{51642303-46AF-2D56-8EA5-881D71B4E74D}"/>
          </ac:spMkLst>
        </pc:spChg>
        <pc:spChg chg="mod">
          <ac:chgData name="Seyed Hamed" userId="220999c3-e6ef-4426-a304-d27831ca2f92" providerId="ADAL" clId="{121C0B15-9E1E-443F-BAD1-2D61C586516E}" dt="2025-01-08T21:34:23.209" v="413" actId="255"/>
          <ac:spMkLst>
            <pc:docMk/>
            <pc:sldMk cId="1729123015" sldId="286"/>
            <ac:spMk id="1113" creationId="{18D03FA0-4479-F1C0-36DF-C5F3A8E83CFE}"/>
          </ac:spMkLst>
        </pc:spChg>
        <pc:spChg chg="mod">
          <ac:chgData name="Seyed Hamed" userId="220999c3-e6ef-4426-a304-d27831ca2f92" providerId="ADAL" clId="{121C0B15-9E1E-443F-BAD1-2D61C586516E}" dt="2025-01-08T21:34:23.209" v="413" actId="255"/>
          <ac:spMkLst>
            <pc:docMk/>
            <pc:sldMk cId="1729123015" sldId="286"/>
            <ac:spMk id="1115" creationId="{848E3266-98E0-8E66-3374-9690C6DF3FEB}"/>
          </ac:spMkLst>
        </pc:spChg>
        <pc:spChg chg="mod">
          <ac:chgData name="Seyed Hamed" userId="220999c3-e6ef-4426-a304-d27831ca2f92" providerId="ADAL" clId="{121C0B15-9E1E-443F-BAD1-2D61C586516E}" dt="2025-01-08T21:34:23.209" v="413" actId="255"/>
          <ac:spMkLst>
            <pc:docMk/>
            <pc:sldMk cId="1729123015" sldId="286"/>
            <ac:spMk id="1116" creationId="{BE08A19F-B0F7-4152-FC55-9B39B6A58980}"/>
          </ac:spMkLst>
        </pc:spChg>
        <pc:spChg chg="mod">
          <ac:chgData name="Seyed Hamed" userId="220999c3-e6ef-4426-a304-d27831ca2f92" providerId="ADAL" clId="{121C0B15-9E1E-443F-BAD1-2D61C586516E}" dt="2025-01-08T21:34:23.209" v="413" actId="255"/>
          <ac:spMkLst>
            <pc:docMk/>
            <pc:sldMk cId="1729123015" sldId="286"/>
            <ac:spMk id="1117" creationId="{FA46701D-8AE8-222A-5BBB-840D2F40DC9E}"/>
          </ac:spMkLst>
        </pc:spChg>
        <pc:spChg chg="mod">
          <ac:chgData name="Seyed Hamed" userId="220999c3-e6ef-4426-a304-d27831ca2f92" providerId="ADAL" clId="{121C0B15-9E1E-443F-BAD1-2D61C586516E}" dt="2025-01-08T21:34:23.209" v="413" actId="255"/>
          <ac:spMkLst>
            <pc:docMk/>
            <pc:sldMk cId="1729123015" sldId="286"/>
            <ac:spMk id="1118" creationId="{7766DBDF-3D66-3A4A-A2AF-1D6488AACAE1}"/>
          </ac:spMkLst>
        </pc:spChg>
        <pc:spChg chg="mod">
          <ac:chgData name="Seyed Hamed" userId="220999c3-e6ef-4426-a304-d27831ca2f92" providerId="ADAL" clId="{121C0B15-9E1E-443F-BAD1-2D61C586516E}" dt="2025-01-08T21:34:23.209" v="413" actId="255"/>
          <ac:spMkLst>
            <pc:docMk/>
            <pc:sldMk cId="1729123015" sldId="286"/>
            <ac:spMk id="1119" creationId="{2E787AB6-B760-E9B0-B764-414A90857F3B}"/>
          </ac:spMkLst>
        </pc:spChg>
        <pc:spChg chg="mod">
          <ac:chgData name="Seyed Hamed" userId="220999c3-e6ef-4426-a304-d27831ca2f92" providerId="ADAL" clId="{121C0B15-9E1E-443F-BAD1-2D61C586516E}" dt="2025-01-08T21:34:23.209" v="413" actId="255"/>
          <ac:spMkLst>
            <pc:docMk/>
            <pc:sldMk cId="1729123015" sldId="286"/>
            <ac:spMk id="1121" creationId="{7D4712D8-93FE-7504-9D97-08BF2355E4F8}"/>
          </ac:spMkLst>
        </pc:spChg>
        <pc:spChg chg="mod">
          <ac:chgData name="Seyed Hamed" userId="220999c3-e6ef-4426-a304-d27831ca2f92" providerId="ADAL" clId="{121C0B15-9E1E-443F-BAD1-2D61C586516E}" dt="2025-01-08T21:34:23.209" v="413" actId="255"/>
          <ac:spMkLst>
            <pc:docMk/>
            <pc:sldMk cId="1729123015" sldId="286"/>
            <ac:spMk id="1122" creationId="{92FEAA05-6D11-A0EF-C7D2-C02F7DF0A227}"/>
          </ac:spMkLst>
        </pc:spChg>
        <pc:spChg chg="mod">
          <ac:chgData name="Seyed Hamed" userId="220999c3-e6ef-4426-a304-d27831ca2f92" providerId="ADAL" clId="{121C0B15-9E1E-443F-BAD1-2D61C586516E}" dt="2025-01-08T21:34:23.209" v="413" actId="255"/>
          <ac:spMkLst>
            <pc:docMk/>
            <pc:sldMk cId="1729123015" sldId="286"/>
            <ac:spMk id="1123" creationId="{42C9B3E2-4D1F-88DC-41FD-EF34E4AF0C44}"/>
          </ac:spMkLst>
        </pc:spChg>
        <pc:spChg chg="mod">
          <ac:chgData name="Seyed Hamed" userId="220999c3-e6ef-4426-a304-d27831ca2f92" providerId="ADAL" clId="{121C0B15-9E1E-443F-BAD1-2D61C586516E}" dt="2025-01-08T21:34:23.209" v="413" actId="255"/>
          <ac:spMkLst>
            <pc:docMk/>
            <pc:sldMk cId="1729123015" sldId="286"/>
            <ac:spMk id="1124" creationId="{4887A480-199A-DCEE-CB45-2F9FA291887C}"/>
          </ac:spMkLst>
        </pc:spChg>
        <pc:spChg chg="mod">
          <ac:chgData name="Seyed Hamed" userId="220999c3-e6ef-4426-a304-d27831ca2f92" providerId="ADAL" clId="{121C0B15-9E1E-443F-BAD1-2D61C586516E}" dt="2025-01-08T21:34:23.209" v="413" actId="255"/>
          <ac:spMkLst>
            <pc:docMk/>
            <pc:sldMk cId="1729123015" sldId="286"/>
            <ac:spMk id="1125" creationId="{BB3568F1-5621-6D6C-C8E6-91CAE56F8183}"/>
          </ac:spMkLst>
        </pc:spChg>
        <pc:spChg chg="mod">
          <ac:chgData name="Seyed Hamed" userId="220999c3-e6ef-4426-a304-d27831ca2f92" providerId="ADAL" clId="{121C0B15-9E1E-443F-BAD1-2D61C586516E}" dt="2025-01-08T21:34:23.209" v="413" actId="255"/>
          <ac:spMkLst>
            <pc:docMk/>
            <pc:sldMk cId="1729123015" sldId="286"/>
            <ac:spMk id="1126" creationId="{D8D77933-64BC-1767-8995-7ACF667E5E1F}"/>
          </ac:spMkLst>
        </pc:spChg>
        <pc:spChg chg="mod">
          <ac:chgData name="Seyed Hamed" userId="220999c3-e6ef-4426-a304-d27831ca2f92" providerId="ADAL" clId="{121C0B15-9E1E-443F-BAD1-2D61C586516E}" dt="2025-01-08T21:34:23.209" v="413" actId="255"/>
          <ac:spMkLst>
            <pc:docMk/>
            <pc:sldMk cId="1729123015" sldId="286"/>
            <ac:spMk id="1127" creationId="{25135742-43C1-BC73-0D60-E00A17BC0D96}"/>
          </ac:spMkLst>
        </pc:spChg>
        <pc:spChg chg="mod">
          <ac:chgData name="Seyed Hamed" userId="220999c3-e6ef-4426-a304-d27831ca2f92" providerId="ADAL" clId="{121C0B15-9E1E-443F-BAD1-2D61C586516E}" dt="2025-01-08T21:34:23.209" v="413" actId="255"/>
          <ac:spMkLst>
            <pc:docMk/>
            <pc:sldMk cId="1729123015" sldId="286"/>
            <ac:spMk id="1128" creationId="{A0F1FBF4-64D9-ACF9-4850-78896D13C3C6}"/>
          </ac:spMkLst>
        </pc:spChg>
        <pc:spChg chg="mod">
          <ac:chgData name="Seyed Hamed" userId="220999c3-e6ef-4426-a304-d27831ca2f92" providerId="ADAL" clId="{121C0B15-9E1E-443F-BAD1-2D61C586516E}" dt="2025-01-08T21:34:23.209" v="413" actId="255"/>
          <ac:spMkLst>
            <pc:docMk/>
            <pc:sldMk cId="1729123015" sldId="286"/>
            <ac:spMk id="1129" creationId="{C0BDDFB7-83C4-BAC3-350B-9A61BBB28C4D}"/>
          </ac:spMkLst>
        </pc:spChg>
        <pc:spChg chg="mod">
          <ac:chgData name="Seyed Hamed" userId="220999c3-e6ef-4426-a304-d27831ca2f92" providerId="ADAL" clId="{121C0B15-9E1E-443F-BAD1-2D61C586516E}" dt="2025-01-08T21:34:23.209" v="413" actId="255"/>
          <ac:spMkLst>
            <pc:docMk/>
            <pc:sldMk cId="1729123015" sldId="286"/>
            <ac:spMk id="1131" creationId="{E2E1E1CE-71DC-AC8E-BEFD-D7ED44A209CB}"/>
          </ac:spMkLst>
        </pc:spChg>
        <pc:spChg chg="mod">
          <ac:chgData name="Seyed Hamed" userId="220999c3-e6ef-4426-a304-d27831ca2f92" providerId="ADAL" clId="{121C0B15-9E1E-443F-BAD1-2D61C586516E}" dt="2025-01-08T21:34:23.209" v="413" actId="255"/>
          <ac:spMkLst>
            <pc:docMk/>
            <pc:sldMk cId="1729123015" sldId="286"/>
            <ac:spMk id="1132" creationId="{D39D48C9-15C4-E5C6-A15F-16DE24EDD331}"/>
          </ac:spMkLst>
        </pc:spChg>
        <pc:spChg chg="mod">
          <ac:chgData name="Seyed Hamed" userId="220999c3-e6ef-4426-a304-d27831ca2f92" providerId="ADAL" clId="{121C0B15-9E1E-443F-BAD1-2D61C586516E}" dt="2025-01-08T21:34:23.209" v="413" actId="255"/>
          <ac:spMkLst>
            <pc:docMk/>
            <pc:sldMk cId="1729123015" sldId="286"/>
            <ac:spMk id="1133" creationId="{B6B4F288-05F5-E390-64BD-D434A210167D}"/>
          </ac:spMkLst>
        </pc:spChg>
        <pc:spChg chg="mod">
          <ac:chgData name="Seyed Hamed" userId="220999c3-e6ef-4426-a304-d27831ca2f92" providerId="ADAL" clId="{121C0B15-9E1E-443F-BAD1-2D61C586516E}" dt="2025-01-08T21:34:23.209" v="413" actId="255"/>
          <ac:spMkLst>
            <pc:docMk/>
            <pc:sldMk cId="1729123015" sldId="286"/>
            <ac:spMk id="1134" creationId="{B6B71829-3B42-CC1B-EE6C-7F1DB64C8433}"/>
          </ac:spMkLst>
        </pc:spChg>
        <pc:spChg chg="mod">
          <ac:chgData name="Seyed Hamed" userId="220999c3-e6ef-4426-a304-d27831ca2f92" providerId="ADAL" clId="{121C0B15-9E1E-443F-BAD1-2D61C586516E}" dt="2025-01-08T21:34:23.209" v="413" actId="255"/>
          <ac:spMkLst>
            <pc:docMk/>
            <pc:sldMk cId="1729123015" sldId="286"/>
            <ac:spMk id="1135" creationId="{DD57D732-5037-CFDF-D59F-6BE3299C63FE}"/>
          </ac:spMkLst>
        </pc:spChg>
        <pc:spChg chg="mod">
          <ac:chgData name="Seyed Hamed" userId="220999c3-e6ef-4426-a304-d27831ca2f92" providerId="ADAL" clId="{121C0B15-9E1E-443F-BAD1-2D61C586516E}" dt="2025-01-08T21:34:23.209" v="413" actId="255"/>
          <ac:spMkLst>
            <pc:docMk/>
            <pc:sldMk cId="1729123015" sldId="286"/>
            <ac:spMk id="1136" creationId="{26C418C2-A412-9AB8-AF8A-820DAE969B3A}"/>
          </ac:spMkLst>
        </pc:spChg>
        <pc:spChg chg="mod">
          <ac:chgData name="Seyed Hamed" userId="220999c3-e6ef-4426-a304-d27831ca2f92" providerId="ADAL" clId="{121C0B15-9E1E-443F-BAD1-2D61C586516E}" dt="2025-01-08T21:34:23.209" v="413" actId="255"/>
          <ac:spMkLst>
            <pc:docMk/>
            <pc:sldMk cId="1729123015" sldId="286"/>
            <ac:spMk id="1137" creationId="{067C0EAD-84DA-C295-E0E1-A05626EC96D5}"/>
          </ac:spMkLst>
        </pc:spChg>
        <pc:spChg chg="mod">
          <ac:chgData name="Seyed Hamed" userId="220999c3-e6ef-4426-a304-d27831ca2f92" providerId="ADAL" clId="{121C0B15-9E1E-443F-BAD1-2D61C586516E}" dt="2025-01-08T21:34:23.209" v="413" actId="255"/>
          <ac:spMkLst>
            <pc:docMk/>
            <pc:sldMk cId="1729123015" sldId="286"/>
            <ac:spMk id="1138" creationId="{A9869112-05C8-D9E9-953D-BBAADEFBFCE4}"/>
          </ac:spMkLst>
        </pc:spChg>
        <pc:spChg chg="mod">
          <ac:chgData name="Seyed Hamed" userId="220999c3-e6ef-4426-a304-d27831ca2f92" providerId="ADAL" clId="{121C0B15-9E1E-443F-BAD1-2D61C586516E}" dt="2025-01-08T21:34:23.209" v="413" actId="255"/>
          <ac:spMkLst>
            <pc:docMk/>
            <pc:sldMk cId="1729123015" sldId="286"/>
            <ac:spMk id="1139" creationId="{E0B07B42-AABF-63BA-1A89-CDE0A01A7CC5}"/>
          </ac:spMkLst>
        </pc:spChg>
        <pc:spChg chg="mod">
          <ac:chgData name="Seyed Hamed" userId="220999c3-e6ef-4426-a304-d27831ca2f92" providerId="ADAL" clId="{121C0B15-9E1E-443F-BAD1-2D61C586516E}" dt="2025-01-08T21:34:23.209" v="413" actId="255"/>
          <ac:spMkLst>
            <pc:docMk/>
            <pc:sldMk cId="1729123015" sldId="286"/>
            <ac:spMk id="1140" creationId="{85DBB789-FA05-49DF-032D-06D16CB32B68}"/>
          </ac:spMkLst>
        </pc:spChg>
        <pc:spChg chg="mod">
          <ac:chgData name="Seyed Hamed" userId="220999c3-e6ef-4426-a304-d27831ca2f92" providerId="ADAL" clId="{121C0B15-9E1E-443F-BAD1-2D61C586516E}" dt="2025-01-08T21:34:23.209" v="413" actId="255"/>
          <ac:spMkLst>
            <pc:docMk/>
            <pc:sldMk cId="1729123015" sldId="286"/>
            <ac:spMk id="1141" creationId="{F39FE2EC-5890-2483-84A1-25CF3E7DE04F}"/>
          </ac:spMkLst>
        </pc:spChg>
        <pc:spChg chg="mod">
          <ac:chgData name="Seyed Hamed" userId="220999c3-e6ef-4426-a304-d27831ca2f92" providerId="ADAL" clId="{121C0B15-9E1E-443F-BAD1-2D61C586516E}" dt="2025-01-08T21:34:23.209" v="413" actId="255"/>
          <ac:spMkLst>
            <pc:docMk/>
            <pc:sldMk cId="1729123015" sldId="286"/>
            <ac:spMk id="1142" creationId="{B87F97AE-BF4F-5DAF-4560-CEFB6D022990}"/>
          </ac:spMkLst>
        </pc:spChg>
        <pc:spChg chg="mod">
          <ac:chgData name="Seyed Hamed" userId="220999c3-e6ef-4426-a304-d27831ca2f92" providerId="ADAL" clId="{121C0B15-9E1E-443F-BAD1-2D61C586516E}" dt="2025-01-08T21:34:23.209" v="413" actId="255"/>
          <ac:spMkLst>
            <pc:docMk/>
            <pc:sldMk cId="1729123015" sldId="286"/>
            <ac:spMk id="1143" creationId="{2BCBFA3D-0B51-5A03-363C-0C5BA06E3D82}"/>
          </ac:spMkLst>
        </pc:spChg>
        <pc:spChg chg="mod">
          <ac:chgData name="Seyed Hamed" userId="220999c3-e6ef-4426-a304-d27831ca2f92" providerId="ADAL" clId="{121C0B15-9E1E-443F-BAD1-2D61C586516E}" dt="2025-01-08T21:34:23.209" v="413" actId="255"/>
          <ac:spMkLst>
            <pc:docMk/>
            <pc:sldMk cId="1729123015" sldId="286"/>
            <ac:spMk id="1144" creationId="{1E22024E-8D9F-0FDA-6965-D4ECCB47047D}"/>
          </ac:spMkLst>
        </pc:spChg>
        <pc:spChg chg="mod">
          <ac:chgData name="Seyed Hamed" userId="220999c3-e6ef-4426-a304-d27831ca2f92" providerId="ADAL" clId="{121C0B15-9E1E-443F-BAD1-2D61C586516E}" dt="2025-01-08T21:34:23.209" v="413" actId="255"/>
          <ac:spMkLst>
            <pc:docMk/>
            <pc:sldMk cId="1729123015" sldId="286"/>
            <ac:spMk id="1145" creationId="{675BD582-46FC-FD1C-8944-9D1F88607636}"/>
          </ac:spMkLst>
        </pc:spChg>
        <pc:spChg chg="mod">
          <ac:chgData name="Seyed Hamed" userId="220999c3-e6ef-4426-a304-d27831ca2f92" providerId="ADAL" clId="{121C0B15-9E1E-443F-BAD1-2D61C586516E}" dt="2025-01-08T21:34:23.209" v="413" actId="255"/>
          <ac:spMkLst>
            <pc:docMk/>
            <pc:sldMk cId="1729123015" sldId="286"/>
            <ac:spMk id="1146" creationId="{BABD74E1-CE2A-7DD5-E27D-312BC76F643A}"/>
          </ac:spMkLst>
        </pc:spChg>
        <pc:spChg chg="mod">
          <ac:chgData name="Seyed Hamed" userId="220999c3-e6ef-4426-a304-d27831ca2f92" providerId="ADAL" clId="{121C0B15-9E1E-443F-BAD1-2D61C586516E}" dt="2025-01-08T21:34:23.209" v="413" actId="255"/>
          <ac:spMkLst>
            <pc:docMk/>
            <pc:sldMk cId="1729123015" sldId="286"/>
            <ac:spMk id="1147" creationId="{66B244B6-68D2-6FE4-6CC4-39C9C47D5C4A}"/>
          </ac:spMkLst>
        </pc:spChg>
        <pc:spChg chg="mod">
          <ac:chgData name="Seyed Hamed" userId="220999c3-e6ef-4426-a304-d27831ca2f92" providerId="ADAL" clId="{121C0B15-9E1E-443F-BAD1-2D61C586516E}" dt="2025-01-08T21:34:23.209" v="413" actId="255"/>
          <ac:spMkLst>
            <pc:docMk/>
            <pc:sldMk cId="1729123015" sldId="286"/>
            <ac:spMk id="1148" creationId="{5593AFBE-3168-4FDF-8C1B-6BE81A6F6D67}"/>
          </ac:spMkLst>
        </pc:spChg>
        <pc:spChg chg="mod">
          <ac:chgData name="Seyed Hamed" userId="220999c3-e6ef-4426-a304-d27831ca2f92" providerId="ADAL" clId="{121C0B15-9E1E-443F-BAD1-2D61C586516E}" dt="2025-01-08T21:34:23.209" v="413" actId="255"/>
          <ac:spMkLst>
            <pc:docMk/>
            <pc:sldMk cId="1729123015" sldId="286"/>
            <ac:spMk id="1149" creationId="{D273A717-8BE3-C69B-0E75-B7BAD6652B56}"/>
          </ac:spMkLst>
        </pc:spChg>
        <pc:spChg chg="mod">
          <ac:chgData name="Seyed Hamed" userId="220999c3-e6ef-4426-a304-d27831ca2f92" providerId="ADAL" clId="{121C0B15-9E1E-443F-BAD1-2D61C586516E}" dt="2025-01-08T21:34:23.209" v="413" actId="255"/>
          <ac:spMkLst>
            <pc:docMk/>
            <pc:sldMk cId="1729123015" sldId="286"/>
            <ac:spMk id="1150" creationId="{FFDCEB64-B7AC-0170-4681-EA49FA262DCD}"/>
          </ac:spMkLst>
        </pc:spChg>
        <pc:spChg chg="mod">
          <ac:chgData name="Seyed Hamed" userId="220999c3-e6ef-4426-a304-d27831ca2f92" providerId="ADAL" clId="{121C0B15-9E1E-443F-BAD1-2D61C586516E}" dt="2025-01-08T21:34:23.209" v="413" actId="255"/>
          <ac:spMkLst>
            <pc:docMk/>
            <pc:sldMk cId="1729123015" sldId="286"/>
            <ac:spMk id="1151" creationId="{0E43A233-9EBD-8B54-A586-88A59154756C}"/>
          </ac:spMkLst>
        </pc:spChg>
        <pc:spChg chg="mod">
          <ac:chgData name="Seyed Hamed" userId="220999c3-e6ef-4426-a304-d27831ca2f92" providerId="ADAL" clId="{121C0B15-9E1E-443F-BAD1-2D61C586516E}" dt="2025-01-08T21:34:23.209" v="413" actId="255"/>
          <ac:spMkLst>
            <pc:docMk/>
            <pc:sldMk cId="1729123015" sldId="286"/>
            <ac:spMk id="1152" creationId="{EA6F1487-5F00-950D-9F8E-7DA61E01ECF4}"/>
          </ac:spMkLst>
        </pc:spChg>
        <pc:spChg chg="mod">
          <ac:chgData name="Seyed Hamed" userId="220999c3-e6ef-4426-a304-d27831ca2f92" providerId="ADAL" clId="{121C0B15-9E1E-443F-BAD1-2D61C586516E}" dt="2025-01-08T21:34:23.209" v="413" actId="255"/>
          <ac:spMkLst>
            <pc:docMk/>
            <pc:sldMk cId="1729123015" sldId="286"/>
            <ac:spMk id="1153" creationId="{8B08EBDC-734A-6CC5-1A2A-8421C3F94F0A}"/>
          </ac:spMkLst>
        </pc:spChg>
        <pc:spChg chg="mod">
          <ac:chgData name="Seyed Hamed" userId="220999c3-e6ef-4426-a304-d27831ca2f92" providerId="ADAL" clId="{121C0B15-9E1E-443F-BAD1-2D61C586516E}" dt="2025-01-08T21:34:23.209" v="413" actId="255"/>
          <ac:spMkLst>
            <pc:docMk/>
            <pc:sldMk cId="1729123015" sldId="286"/>
            <ac:spMk id="1154" creationId="{8A233982-0CD2-25A1-82D6-8F5C434D2FDE}"/>
          </ac:spMkLst>
        </pc:spChg>
        <pc:spChg chg="mod">
          <ac:chgData name="Seyed Hamed" userId="220999c3-e6ef-4426-a304-d27831ca2f92" providerId="ADAL" clId="{121C0B15-9E1E-443F-BAD1-2D61C586516E}" dt="2025-01-08T21:34:23.209" v="413" actId="255"/>
          <ac:spMkLst>
            <pc:docMk/>
            <pc:sldMk cId="1729123015" sldId="286"/>
            <ac:spMk id="1155" creationId="{9548050D-4BEE-B789-DD6E-5F971472257D}"/>
          </ac:spMkLst>
        </pc:spChg>
        <pc:spChg chg="mod">
          <ac:chgData name="Seyed Hamed" userId="220999c3-e6ef-4426-a304-d27831ca2f92" providerId="ADAL" clId="{121C0B15-9E1E-443F-BAD1-2D61C586516E}" dt="2025-01-08T21:34:23.209" v="413" actId="255"/>
          <ac:spMkLst>
            <pc:docMk/>
            <pc:sldMk cId="1729123015" sldId="286"/>
            <ac:spMk id="1156" creationId="{332698C8-5ECB-CAB8-E361-2F1201DAA3A0}"/>
          </ac:spMkLst>
        </pc:spChg>
        <pc:spChg chg="mod">
          <ac:chgData name="Seyed Hamed" userId="220999c3-e6ef-4426-a304-d27831ca2f92" providerId="ADAL" clId="{121C0B15-9E1E-443F-BAD1-2D61C586516E}" dt="2025-01-08T21:34:23.209" v="413" actId="255"/>
          <ac:spMkLst>
            <pc:docMk/>
            <pc:sldMk cId="1729123015" sldId="286"/>
            <ac:spMk id="1157" creationId="{2B92B48F-92D6-99E1-46A0-B914AEBA85CB}"/>
          </ac:spMkLst>
        </pc:spChg>
        <pc:spChg chg="mod">
          <ac:chgData name="Seyed Hamed" userId="220999c3-e6ef-4426-a304-d27831ca2f92" providerId="ADAL" clId="{121C0B15-9E1E-443F-BAD1-2D61C586516E}" dt="2025-01-08T21:34:23.209" v="413" actId="255"/>
          <ac:spMkLst>
            <pc:docMk/>
            <pc:sldMk cId="1729123015" sldId="286"/>
            <ac:spMk id="1158" creationId="{6859395F-1043-0D22-9F6A-C3E195356C2B}"/>
          </ac:spMkLst>
        </pc:spChg>
        <pc:spChg chg="mod">
          <ac:chgData name="Seyed Hamed" userId="220999c3-e6ef-4426-a304-d27831ca2f92" providerId="ADAL" clId="{121C0B15-9E1E-443F-BAD1-2D61C586516E}" dt="2025-01-08T21:34:23.209" v="413" actId="255"/>
          <ac:spMkLst>
            <pc:docMk/>
            <pc:sldMk cId="1729123015" sldId="286"/>
            <ac:spMk id="1159" creationId="{7381D109-886E-A8FB-0150-213AB35C3ED0}"/>
          </ac:spMkLst>
        </pc:spChg>
        <pc:spChg chg="mod">
          <ac:chgData name="Seyed Hamed" userId="220999c3-e6ef-4426-a304-d27831ca2f92" providerId="ADAL" clId="{121C0B15-9E1E-443F-BAD1-2D61C586516E}" dt="2025-01-08T21:34:29.955" v="415" actId="1076"/>
          <ac:spMkLst>
            <pc:docMk/>
            <pc:sldMk cId="1729123015" sldId="286"/>
            <ac:spMk id="1160" creationId="{E781A66C-27CF-BE1D-5D53-8ECC4E8B332B}"/>
          </ac:spMkLst>
        </pc:spChg>
        <pc:spChg chg="mod">
          <ac:chgData name="Seyed Hamed" userId="220999c3-e6ef-4426-a304-d27831ca2f92" providerId="ADAL" clId="{121C0B15-9E1E-443F-BAD1-2D61C586516E}" dt="2025-01-08T21:34:23.209" v="413" actId="255"/>
          <ac:spMkLst>
            <pc:docMk/>
            <pc:sldMk cId="1729123015" sldId="286"/>
            <ac:spMk id="1162" creationId="{BD0EB63F-8A01-F6B5-268D-02B762168691}"/>
          </ac:spMkLst>
        </pc:spChg>
        <pc:spChg chg="mod">
          <ac:chgData name="Seyed Hamed" userId="220999c3-e6ef-4426-a304-d27831ca2f92" providerId="ADAL" clId="{121C0B15-9E1E-443F-BAD1-2D61C586516E}" dt="2025-01-08T21:34:23.209" v="413" actId="255"/>
          <ac:spMkLst>
            <pc:docMk/>
            <pc:sldMk cId="1729123015" sldId="286"/>
            <ac:spMk id="1163" creationId="{DF15FE44-EC10-530F-F52B-79CFFCAEBFD4}"/>
          </ac:spMkLst>
        </pc:spChg>
        <pc:spChg chg="mod">
          <ac:chgData name="Seyed Hamed" userId="220999c3-e6ef-4426-a304-d27831ca2f92" providerId="ADAL" clId="{121C0B15-9E1E-443F-BAD1-2D61C586516E}" dt="2025-01-08T21:34:23.209" v="413" actId="255"/>
          <ac:spMkLst>
            <pc:docMk/>
            <pc:sldMk cId="1729123015" sldId="286"/>
            <ac:spMk id="1164" creationId="{13A4AEC4-608F-2521-223B-C060693FA2CE}"/>
          </ac:spMkLst>
        </pc:spChg>
        <pc:spChg chg="mod">
          <ac:chgData name="Seyed Hamed" userId="220999c3-e6ef-4426-a304-d27831ca2f92" providerId="ADAL" clId="{121C0B15-9E1E-443F-BAD1-2D61C586516E}" dt="2025-01-08T21:34:23.209" v="413" actId="255"/>
          <ac:spMkLst>
            <pc:docMk/>
            <pc:sldMk cId="1729123015" sldId="286"/>
            <ac:spMk id="1165" creationId="{15C8A6F8-B8DD-F2BD-287E-D554E28D51A3}"/>
          </ac:spMkLst>
        </pc:spChg>
        <pc:spChg chg="mod">
          <ac:chgData name="Seyed Hamed" userId="220999c3-e6ef-4426-a304-d27831ca2f92" providerId="ADAL" clId="{121C0B15-9E1E-443F-BAD1-2D61C586516E}" dt="2025-01-08T21:34:23.209" v="413" actId="255"/>
          <ac:spMkLst>
            <pc:docMk/>
            <pc:sldMk cId="1729123015" sldId="286"/>
            <ac:spMk id="1166" creationId="{DA417912-FF6F-95FD-983B-D1F65A01BD74}"/>
          </ac:spMkLst>
        </pc:spChg>
        <pc:spChg chg="mod">
          <ac:chgData name="Seyed Hamed" userId="220999c3-e6ef-4426-a304-d27831ca2f92" providerId="ADAL" clId="{121C0B15-9E1E-443F-BAD1-2D61C586516E}" dt="2025-01-08T21:34:23.209" v="413" actId="255"/>
          <ac:spMkLst>
            <pc:docMk/>
            <pc:sldMk cId="1729123015" sldId="286"/>
            <ac:spMk id="1168" creationId="{4BB5A7FC-2DAA-8098-2D64-9FAC2E65E340}"/>
          </ac:spMkLst>
        </pc:spChg>
        <pc:spChg chg="mod">
          <ac:chgData name="Seyed Hamed" userId="220999c3-e6ef-4426-a304-d27831ca2f92" providerId="ADAL" clId="{121C0B15-9E1E-443F-BAD1-2D61C586516E}" dt="2025-01-08T21:34:23.209" v="413" actId="255"/>
          <ac:spMkLst>
            <pc:docMk/>
            <pc:sldMk cId="1729123015" sldId="286"/>
            <ac:spMk id="1169" creationId="{21D283D8-DA4E-3DCA-7E1E-502AC45721BC}"/>
          </ac:spMkLst>
        </pc:spChg>
        <pc:spChg chg="mod">
          <ac:chgData name="Seyed Hamed" userId="220999c3-e6ef-4426-a304-d27831ca2f92" providerId="ADAL" clId="{121C0B15-9E1E-443F-BAD1-2D61C586516E}" dt="2025-01-08T21:34:23.209" v="413" actId="255"/>
          <ac:spMkLst>
            <pc:docMk/>
            <pc:sldMk cId="1729123015" sldId="286"/>
            <ac:spMk id="1170" creationId="{0931E321-8623-DAFD-45D4-9DCD9AC32917}"/>
          </ac:spMkLst>
        </pc:spChg>
        <pc:spChg chg="mod">
          <ac:chgData name="Seyed Hamed" userId="220999c3-e6ef-4426-a304-d27831ca2f92" providerId="ADAL" clId="{121C0B15-9E1E-443F-BAD1-2D61C586516E}" dt="2025-01-08T21:34:23.209" v="413" actId="255"/>
          <ac:spMkLst>
            <pc:docMk/>
            <pc:sldMk cId="1729123015" sldId="286"/>
            <ac:spMk id="1171" creationId="{287DE574-F6E9-237C-921F-B577B1E8B406}"/>
          </ac:spMkLst>
        </pc:spChg>
        <pc:spChg chg="mod">
          <ac:chgData name="Seyed Hamed" userId="220999c3-e6ef-4426-a304-d27831ca2f92" providerId="ADAL" clId="{121C0B15-9E1E-443F-BAD1-2D61C586516E}" dt="2025-01-08T21:34:23.209" v="413" actId="255"/>
          <ac:spMkLst>
            <pc:docMk/>
            <pc:sldMk cId="1729123015" sldId="286"/>
            <ac:spMk id="1172" creationId="{80EC18A1-FF30-8288-04B1-BFD6BC21E41B}"/>
          </ac:spMkLst>
        </pc:spChg>
        <pc:spChg chg="mod">
          <ac:chgData name="Seyed Hamed" userId="220999c3-e6ef-4426-a304-d27831ca2f92" providerId="ADAL" clId="{121C0B15-9E1E-443F-BAD1-2D61C586516E}" dt="2025-01-08T21:34:23.209" v="413" actId="255"/>
          <ac:spMkLst>
            <pc:docMk/>
            <pc:sldMk cId="1729123015" sldId="286"/>
            <ac:spMk id="1174" creationId="{13A210BD-D2C8-831A-90A6-810DAFD4898D}"/>
          </ac:spMkLst>
        </pc:spChg>
        <pc:spChg chg="mod">
          <ac:chgData name="Seyed Hamed" userId="220999c3-e6ef-4426-a304-d27831ca2f92" providerId="ADAL" clId="{121C0B15-9E1E-443F-BAD1-2D61C586516E}" dt="2025-01-08T21:34:23.209" v="413" actId="255"/>
          <ac:spMkLst>
            <pc:docMk/>
            <pc:sldMk cId="1729123015" sldId="286"/>
            <ac:spMk id="1175" creationId="{26A807DC-0F3E-DC6D-2AA9-B2EEA3E5B880}"/>
          </ac:spMkLst>
        </pc:spChg>
        <pc:spChg chg="mod">
          <ac:chgData name="Seyed Hamed" userId="220999c3-e6ef-4426-a304-d27831ca2f92" providerId="ADAL" clId="{121C0B15-9E1E-443F-BAD1-2D61C586516E}" dt="2025-01-08T21:34:23.209" v="413" actId="255"/>
          <ac:spMkLst>
            <pc:docMk/>
            <pc:sldMk cId="1729123015" sldId="286"/>
            <ac:spMk id="1176" creationId="{26F16839-8B09-E350-CAC0-3C0415AACC38}"/>
          </ac:spMkLst>
        </pc:spChg>
        <pc:spChg chg="mod">
          <ac:chgData name="Seyed Hamed" userId="220999c3-e6ef-4426-a304-d27831ca2f92" providerId="ADAL" clId="{121C0B15-9E1E-443F-BAD1-2D61C586516E}" dt="2025-01-08T21:34:23.209" v="413" actId="255"/>
          <ac:spMkLst>
            <pc:docMk/>
            <pc:sldMk cId="1729123015" sldId="286"/>
            <ac:spMk id="1177" creationId="{9D4FBE1D-223F-CFF0-4734-D07354AF8D21}"/>
          </ac:spMkLst>
        </pc:spChg>
        <pc:spChg chg="mod">
          <ac:chgData name="Seyed Hamed" userId="220999c3-e6ef-4426-a304-d27831ca2f92" providerId="ADAL" clId="{121C0B15-9E1E-443F-BAD1-2D61C586516E}" dt="2025-01-08T21:34:23.209" v="413" actId="255"/>
          <ac:spMkLst>
            <pc:docMk/>
            <pc:sldMk cId="1729123015" sldId="286"/>
            <ac:spMk id="1178" creationId="{35FCF9E1-1A3E-A64A-89B0-D33C2BD8C3D0}"/>
          </ac:spMkLst>
        </pc:spChg>
        <pc:spChg chg="mod">
          <ac:chgData name="Seyed Hamed" userId="220999c3-e6ef-4426-a304-d27831ca2f92" providerId="ADAL" clId="{121C0B15-9E1E-443F-BAD1-2D61C586516E}" dt="2025-01-08T21:34:23.209" v="413" actId="255"/>
          <ac:spMkLst>
            <pc:docMk/>
            <pc:sldMk cId="1729123015" sldId="286"/>
            <ac:spMk id="1180" creationId="{7873874B-E43C-575A-C823-6690DC83F327}"/>
          </ac:spMkLst>
        </pc:spChg>
        <pc:spChg chg="mod">
          <ac:chgData name="Seyed Hamed" userId="220999c3-e6ef-4426-a304-d27831ca2f92" providerId="ADAL" clId="{121C0B15-9E1E-443F-BAD1-2D61C586516E}" dt="2025-01-08T21:34:23.209" v="413" actId="255"/>
          <ac:spMkLst>
            <pc:docMk/>
            <pc:sldMk cId="1729123015" sldId="286"/>
            <ac:spMk id="1181" creationId="{4FBDE2C7-B0F5-99D9-17FA-6BF0098E70FF}"/>
          </ac:spMkLst>
        </pc:spChg>
        <pc:spChg chg="mod">
          <ac:chgData name="Seyed Hamed" userId="220999c3-e6ef-4426-a304-d27831ca2f92" providerId="ADAL" clId="{121C0B15-9E1E-443F-BAD1-2D61C586516E}" dt="2025-01-08T21:34:23.209" v="413" actId="255"/>
          <ac:spMkLst>
            <pc:docMk/>
            <pc:sldMk cId="1729123015" sldId="286"/>
            <ac:spMk id="1182" creationId="{5D36E22F-7A2B-A45D-2D8E-E7B343B5AF06}"/>
          </ac:spMkLst>
        </pc:spChg>
        <pc:spChg chg="mod">
          <ac:chgData name="Seyed Hamed" userId="220999c3-e6ef-4426-a304-d27831ca2f92" providerId="ADAL" clId="{121C0B15-9E1E-443F-BAD1-2D61C586516E}" dt="2025-01-08T21:34:23.209" v="413" actId="255"/>
          <ac:spMkLst>
            <pc:docMk/>
            <pc:sldMk cId="1729123015" sldId="286"/>
            <ac:spMk id="1183" creationId="{F7104FB5-DC94-5279-14E0-F6E7DD202604}"/>
          </ac:spMkLst>
        </pc:spChg>
        <pc:spChg chg="mod">
          <ac:chgData name="Seyed Hamed" userId="220999c3-e6ef-4426-a304-d27831ca2f92" providerId="ADAL" clId="{121C0B15-9E1E-443F-BAD1-2D61C586516E}" dt="2025-01-08T21:34:23.209" v="413" actId="255"/>
          <ac:spMkLst>
            <pc:docMk/>
            <pc:sldMk cId="1729123015" sldId="286"/>
            <ac:spMk id="1184" creationId="{8FE8F320-6A5A-B01C-72AD-2321F5C43CBA}"/>
          </ac:spMkLst>
        </pc:spChg>
        <pc:spChg chg="mod">
          <ac:chgData name="Seyed Hamed" userId="220999c3-e6ef-4426-a304-d27831ca2f92" providerId="ADAL" clId="{121C0B15-9E1E-443F-BAD1-2D61C586516E}" dt="2025-01-08T21:34:23.209" v="413" actId="255"/>
          <ac:spMkLst>
            <pc:docMk/>
            <pc:sldMk cId="1729123015" sldId="286"/>
            <ac:spMk id="1185" creationId="{C0027A78-A8FE-BB45-3E2E-138621CC1842}"/>
          </ac:spMkLst>
        </pc:spChg>
        <pc:spChg chg="mod">
          <ac:chgData name="Seyed Hamed" userId="220999c3-e6ef-4426-a304-d27831ca2f92" providerId="ADAL" clId="{121C0B15-9E1E-443F-BAD1-2D61C586516E}" dt="2025-01-08T21:34:23.209" v="413" actId="255"/>
          <ac:spMkLst>
            <pc:docMk/>
            <pc:sldMk cId="1729123015" sldId="286"/>
            <ac:spMk id="1186" creationId="{F65B5F36-E4A1-4926-9BD4-B03823C1B556}"/>
          </ac:spMkLst>
        </pc:spChg>
        <pc:spChg chg="mod">
          <ac:chgData name="Seyed Hamed" userId="220999c3-e6ef-4426-a304-d27831ca2f92" providerId="ADAL" clId="{121C0B15-9E1E-443F-BAD1-2D61C586516E}" dt="2025-01-08T21:34:23.209" v="413" actId="255"/>
          <ac:spMkLst>
            <pc:docMk/>
            <pc:sldMk cId="1729123015" sldId="286"/>
            <ac:spMk id="1187" creationId="{2E6E0BBA-3E18-4153-3A09-646ED588270E}"/>
          </ac:spMkLst>
        </pc:spChg>
        <pc:spChg chg="mod">
          <ac:chgData name="Seyed Hamed" userId="220999c3-e6ef-4426-a304-d27831ca2f92" providerId="ADAL" clId="{121C0B15-9E1E-443F-BAD1-2D61C586516E}" dt="2025-01-08T21:34:23.209" v="413" actId="255"/>
          <ac:spMkLst>
            <pc:docMk/>
            <pc:sldMk cId="1729123015" sldId="286"/>
            <ac:spMk id="1188" creationId="{6290F7B2-AE5D-A246-D0D4-1BB6B8701E35}"/>
          </ac:spMkLst>
        </pc:spChg>
        <pc:spChg chg="mod">
          <ac:chgData name="Seyed Hamed" userId="220999c3-e6ef-4426-a304-d27831ca2f92" providerId="ADAL" clId="{121C0B15-9E1E-443F-BAD1-2D61C586516E}" dt="2025-01-08T21:34:23.209" v="413" actId="255"/>
          <ac:spMkLst>
            <pc:docMk/>
            <pc:sldMk cId="1729123015" sldId="286"/>
            <ac:spMk id="1190" creationId="{CBF7D411-3161-7926-EC93-E290996D76A7}"/>
          </ac:spMkLst>
        </pc:spChg>
        <pc:spChg chg="mod">
          <ac:chgData name="Seyed Hamed" userId="220999c3-e6ef-4426-a304-d27831ca2f92" providerId="ADAL" clId="{121C0B15-9E1E-443F-BAD1-2D61C586516E}" dt="2025-01-08T21:34:23.209" v="413" actId="255"/>
          <ac:spMkLst>
            <pc:docMk/>
            <pc:sldMk cId="1729123015" sldId="286"/>
            <ac:spMk id="1191" creationId="{61EAE228-044D-BA6B-51E6-D4EF130BB90F}"/>
          </ac:spMkLst>
        </pc:spChg>
        <pc:spChg chg="mod">
          <ac:chgData name="Seyed Hamed" userId="220999c3-e6ef-4426-a304-d27831ca2f92" providerId="ADAL" clId="{121C0B15-9E1E-443F-BAD1-2D61C586516E}" dt="2025-01-08T21:34:23.209" v="413" actId="255"/>
          <ac:spMkLst>
            <pc:docMk/>
            <pc:sldMk cId="1729123015" sldId="286"/>
            <ac:spMk id="1192" creationId="{A9132B2E-84A9-79A7-4833-59063DAA3919}"/>
          </ac:spMkLst>
        </pc:spChg>
        <pc:spChg chg="mod">
          <ac:chgData name="Seyed Hamed" userId="220999c3-e6ef-4426-a304-d27831ca2f92" providerId="ADAL" clId="{121C0B15-9E1E-443F-BAD1-2D61C586516E}" dt="2025-01-08T21:34:23.209" v="413" actId="255"/>
          <ac:spMkLst>
            <pc:docMk/>
            <pc:sldMk cId="1729123015" sldId="286"/>
            <ac:spMk id="1193" creationId="{CF0D1555-6E4B-6B71-8649-7CF210B7F5CB}"/>
          </ac:spMkLst>
        </pc:spChg>
        <pc:spChg chg="mod">
          <ac:chgData name="Seyed Hamed" userId="220999c3-e6ef-4426-a304-d27831ca2f92" providerId="ADAL" clId="{121C0B15-9E1E-443F-BAD1-2D61C586516E}" dt="2025-01-08T21:34:23.209" v="413" actId="255"/>
          <ac:spMkLst>
            <pc:docMk/>
            <pc:sldMk cId="1729123015" sldId="286"/>
            <ac:spMk id="1194" creationId="{232643D1-04CB-8895-6AE5-AAD0FC40CE14}"/>
          </ac:spMkLst>
        </pc:spChg>
        <pc:spChg chg="mod">
          <ac:chgData name="Seyed Hamed" userId="220999c3-e6ef-4426-a304-d27831ca2f92" providerId="ADAL" clId="{121C0B15-9E1E-443F-BAD1-2D61C586516E}" dt="2025-01-08T21:34:23.209" v="413" actId="255"/>
          <ac:spMkLst>
            <pc:docMk/>
            <pc:sldMk cId="1729123015" sldId="286"/>
            <ac:spMk id="1195" creationId="{8F4821F5-16D8-B25F-F236-EF61C9BF2633}"/>
          </ac:spMkLst>
        </pc:spChg>
        <pc:spChg chg="mod">
          <ac:chgData name="Seyed Hamed" userId="220999c3-e6ef-4426-a304-d27831ca2f92" providerId="ADAL" clId="{121C0B15-9E1E-443F-BAD1-2D61C586516E}" dt="2025-01-08T21:34:23.209" v="413" actId="255"/>
          <ac:spMkLst>
            <pc:docMk/>
            <pc:sldMk cId="1729123015" sldId="286"/>
            <ac:spMk id="1196" creationId="{2E16AE2C-8711-E0AB-2C26-A053133A9565}"/>
          </ac:spMkLst>
        </pc:spChg>
        <pc:spChg chg="mod">
          <ac:chgData name="Seyed Hamed" userId="220999c3-e6ef-4426-a304-d27831ca2f92" providerId="ADAL" clId="{121C0B15-9E1E-443F-BAD1-2D61C586516E}" dt="2025-01-08T21:34:23.209" v="413" actId="255"/>
          <ac:spMkLst>
            <pc:docMk/>
            <pc:sldMk cId="1729123015" sldId="286"/>
            <ac:spMk id="1197" creationId="{53E1468A-4F37-96E9-B6AC-BFE855F43A64}"/>
          </ac:spMkLst>
        </pc:spChg>
        <pc:spChg chg="mod">
          <ac:chgData name="Seyed Hamed" userId="220999c3-e6ef-4426-a304-d27831ca2f92" providerId="ADAL" clId="{121C0B15-9E1E-443F-BAD1-2D61C586516E}" dt="2025-01-08T21:34:23.209" v="413" actId="255"/>
          <ac:spMkLst>
            <pc:docMk/>
            <pc:sldMk cId="1729123015" sldId="286"/>
            <ac:spMk id="1198" creationId="{55E52B13-590D-CB45-A8E6-86F688C7B820}"/>
          </ac:spMkLst>
        </pc:spChg>
        <pc:spChg chg="mod">
          <ac:chgData name="Seyed Hamed" userId="220999c3-e6ef-4426-a304-d27831ca2f92" providerId="ADAL" clId="{121C0B15-9E1E-443F-BAD1-2D61C586516E}" dt="2025-01-08T21:34:23.209" v="413" actId="255"/>
          <ac:spMkLst>
            <pc:docMk/>
            <pc:sldMk cId="1729123015" sldId="286"/>
            <ac:spMk id="1199" creationId="{0BAE9A3F-EFD1-5D4C-0842-F1E1AB43143B}"/>
          </ac:spMkLst>
        </pc:spChg>
        <pc:spChg chg="mod">
          <ac:chgData name="Seyed Hamed" userId="220999c3-e6ef-4426-a304-d27831ca2f92" providerId="ADAL" clId="{121C0B15-9E1E-443F-BAD1-2D61C586516E}" dt="2025-01-08T21:34:23.209" v="413" actId="255"/>
          <ac:spMkLst>
            <pc:docMk/>
            <pc:sldMk cId="1729123015" sldId="286"/>
            <ac:spMk id="1200" creationId="{295AABB0-A53D-5F49-0402-FF364F249882}"/>
          </ac:spMkLst>
        </pc:spChg>
        <pc:spChg chg="mod">
          <ac:chgData name="Seyed Hamed" userId="220999c3-e6ef-4426-a304-d27831ca2f92" providerId="ADAL" clId="{121C0B15-9E1E-443F-BAD1-2D61C586516E}" dt="2025-01-08T21:34:23.209" v="413" actId="255"/>
          <ac:spMkLst>
            <pc:docMk/>
            <pc:sldMk cId="1729123015" sldId="286"/>
            <ac:spMk id="1201" creationId="{5917BD5A-006C-D438-56DA-44376700EC7C}"/>
          </ac:spMkLst>
        </pc:spChg>
        <pc:spChg chg="mod">
          <ac:chgData name="Seyed Hamed" userId="220999c3-e6ef-4426-a304-d27831ca2f92" providerId="ADAL" clId="{121C0B15-9E1E-443F-BAD1-2D61C586516E}" dt="2025-01-08T21:34:23.209" v="413" actId="255"/>
          <ac:spMkLst>
            <pc:docMk/>
            <pc:sldMk cId="1729123015" sldId="286"/>
            <ac:spMk id="1202" creationId="{CBBC51E0-98DA-0AFA-6D76-8BA3697E4E84}"/>
          </ac:spMkLst>
        </pc:spChg>
        <pc:spChg chg="mod">
          <ac:chgData name="Seyed Hamed" userId="220999c3-e6ef-4426-a304-d27831ca2f92" providerId="ADAL" clId="{121C0B15-9E1E-443F-BAD1-2D61C586516E}" dt="2025-01-08T21:34:23.209" v="413" actId="255"/>
          <ac:spMkLst>
            <pc:docMk/>
            <pc:sldMk cId="1729123015" sldId="286"/>
            <ac:spMk id="1203" creationId="{7E81BE96-2662-6812-9E69-A15645CB6320}"/>
          </ac:spMkLst>
        </pc:spChg>
        <pc:spChg chg="mod">
          <ac:chgData name="Seyed Hamed" userId="220999c3-e6ef-4426-a304-d27831ca2f92" providerId="ADAL" clId="{121C0B15-9E1E-443F-BAD1-2D61C586516E}" dt="2025-01-08T21:34:23.209" v="413" actId="255"/>
          <ac:spMkLst>
            <pc:docMk/>
            <pc:sldMk cId="1729123015" sldId="286"/>
            <ac:spMk id="1204" creationId="{47C69A3E-EF4D-2E96-4870-A297AD91EA44}"/>
          </ac:spMkLst>
        </pc:spChg>
        <pc:spChg chg="mod">
          <ac:chgData name="Seyed Hamed" userId="220999c3-e6ef-4426-a304-d27831ca2f92" providerId="ADAL" clId="{121C0B15-9E1E-443F-BAD1-2D61C586516E}" dt="2025-01-08T21:34:23.209" v="413" actId="255"/>
          <ac:spMkLst>
            <pc:docMk/>
            <pc:sldMk cId="1729123015" sldId="286"/>
            <ac:spMk id="1205" creationId="{2D1BB384-2ECF-DB9B-3898-5F4034EF047E}"/>
          </ac:spMkLst>
        </pc:spChg>
        <pc:spChg chg="mod">
          <ac:chgData name="Seyed Hamed" userId="220999c3-e6ef-4426-a304-d27831ca2f92" providerId="ADAL" clId="{121C0B15-9E1E-443F-BAD1-2D61C586516E}" dt="2025-01-08T21:34:23.209" v="413" actId="255"/>
          <ac:spMkLst>
            <pc:docMk/>
            <pc:sldMk cId="1729123015" sldId="286"/>
            <ac:spMk id="1206" creationId="{28D36300-023A-5A29-0BDA-4CE7E846C22B}"/>
          </ac:spMkLst>
        </pc:spChg>
        <pc:spChg chg="mod">
          <ac:chgData name="Seyed Hamed" userId="220999c3-e6ef-4426-a304-d27831ca2f92" providerId="ADAL" clId="{121C0B15-9E1E-443F-BAD1-2D61C586516E}" dt="2025-01-08T21:34:23.209" v="413" actId="255"/>
          <ac:spMkLst>
            <pc:docMk/>
            <pc:sldMk cId="1729123015" sldId="286"/>
            <ac:spMk id="1207" creationId="{8F80B1FB-0B43-DB7B-10CE-88636C779171}"/>
          </ac:spMkLst>
        </pc:spChg>
        <pc:spChg chg="mod">
          <ac:chgData name="Seyed Hamed" userId="220999c3-e6ef-4426-a304-d27831ca2f92" providerId="ADAL" clId="{121C0B15-9E1E-443F-BAD1-2D61C586516E}" dt="2025-01-08T21:34:23.209" v="413" actId="255"/>
          <ac:spMkLst>
            <pc:docMk/>
            <pc:sldMk cId="1729123015" sldId="286"/>
            <ac:spMk id="1208" creationId="{798D65D1-A829-57A6-5F1A-194AC417DCC3}"/>
          </ac:spMkLst>
        </pc:spChg>
        <pc:spChg chg="mod">
          <ac:chgData name="Seyed Hamed" userId="220999c3-e6ef-4426-a304-d27831ca2f92" providerId="ADAL" clId="{121C0B15-9E1E-443F-BAD1-2D61C586516E}" dt="2025-01-08T21:34:23.209" v="413" actId="255"/>
          <ac:spMkLst>
            <pc:docMk/>
            <pc:sldMk cId="1729123015" sldId="286"/>
            <ac:spMk id="1209" creationId="{056FE505-10BD-41E0-63A1-5CE3B44D9AF9}"/>
          </ac:spMkLst>
        </pc:spChg>
        <pc:spChg chg="mod">
          <ac:chgData name="Seyed Hamed" userId="220999c3-e6ef-4426-a304-d27831ca2f92" providerId="ADAL" clId="{121C0B15-9E1E-443F-BAD1-2D61C586516E}" dt="2025-01-08T21:34:23.209" v="413" actId="255"/>
          <ac:spMkLst>
            <pc:docMk/>
            <pc:sldMk cId="1729123015" sldId="286"/>
            <ac:spMk id="1210" creationId="{9BD646F5-5783-7330-91F9-DAF4CC8046FC}"/>
          </ac:spMkLst>
        </pc:spChg>
        <pc:spChg chg="mod">
          <ac:chgData name="Seyed Hamed" userId="220999c3-e6ef-4426-a304-d27831ca2f92" providerId="ADAL" clId="{121C0B15-9E1E-443F-BAD1-2D61C586516E}" dt="2025-01-08T21:34:23.209" v="413" actId="255"/>
          <ac:spMkLst>
            <pc:docMk/>
            <pc:sldMk cId="1729123015" sldId="286"/>
            <ac:spMk id="1211" creationId="{A2594CEA-4D70-3934-7C99-D651C5B2145E}"/>
          </ac:spMkLst>
        </pc:spChg>
        <pc:spChg chg="mod">
          <ac:chgData name="Seyed Hamed" userId="220999c3-e6ef-4426-a304-d27831ca2f92" providerId="ADAL" clId="{121C0B15-9E1E-443F-BAD1-2D61C586516E}" dt="2025-01-08T21:34:23.209" v="413" actId="255"/>
          <ac:spMkLst>
            <pc:docMk/>
            <pc:sldMk cId="1729123015" sldId="286"/>
            <ac:spMk id="1212" creationId="{9EF8FE7F-3952-AC14-0B97-51C4DCBB3D4B}"/>
          </ac:spMkLst>
        </pc:spChg>
        <pc:spChg chg="mod">
          <ac:chgData name="Seyed Hamed" userId="220999c3-e6ef-4426-a304-d27831ca2f92" providerId="ADAL" clId="{121C0B15-9E1E-443F-BAD1-2D61C586516E}" dt="2025-01-08T21:34:23.209" v="413" actId="255"/>
          <ac:spMkLst>
            <pc:docMk/>
            <pc:sldMk cId="1729123015" sldId="286"/>
            <ac:spMk id="1213" creationId="{A34221AB-AD00-3297-AA67-095C281D5210}"/>
          </ac:spMkLst>
        </pc:spChg>
        <pc:spChg chg="mod">
          <ac:chgData name="Seyed Hamed" userId="220999c3-e6ef-4426-a304-d27831ca2f92" providerId="ADAL" clId="{121C0B15-9E1E-443F-BAD1-2D61C586516E}" dt="2025-01-08T21:34:23.209" v="413" actId="255"/>
          <ac:spMkLst>
            <pc:docMk/>
            <pc:sldMk cId="1729123015" sldId="286"/>
            <ac:spMk id="1214" creationId="{BB889A84-CA9E-A688-A67C-21789A425C8D}"/>
          </ac:spMkLst>
        </pc:spChg>
        <pc:spChg chg="mod">
          <ac:chgData name="Seyed Hamed" userId="220999c3-e6ef-4426-a304-d27831ca2f92" providerId="ADAL" clId="{121C0B15-9E1E-443F-BAD1-2D61C586516E}" dt="2025-01-08T21:34:23.209" v="413" actId="255"/>
          <ac:spMkLst>
            <pc:docMk/>
            <pc:sldMk cId="1729123015" sldId="286"/>
            <ac:spMk id="1215" creationId="{FD8B286F-739A-CE5A-A177-238139E0561C}"/>
          </ac:spMkLst>
        </pc:spChg>
        <pc:spChg chg="mod">
          <ac:chgData name="Seyed Hamed" userId="220999c3-e6ef-4426-a304-d27831ca2f92" providerId="ADAL" clId="{121C0B15-9E1E-443F-BAD1-2D61C586516E}" dt="2025-01-08T21:34:23.209" v="413" actId="255"/>
          <ac:spMkLst>
            <pc:docMk/>
            <pc:sldMk cId="1729123015" sldId="286"/>
            <ac:spMk id="1216" creationId="{3F4E9DA2-AE6D-EDF9-1B3B-8C2F30145BEB}"/>
          </ac:spMkLst>
        </pc:spChg>
        <pc:spChg chg="mod">
          <ac:chgData name="Seyed Hamed" userId="220999c3-e6ef-4426-a304-d27831ca2f92" providerId="ADAL" clId="{121C0B15-9E1E-443F-BAD1-2D61C586516E}" dt="2025-01-08T21:34:23.209" v="413" actId="255"/>
          <ac:spMkLst>
            <pc:docMk/>
            <pc:sldMk cId="1729123015" sldId="286"/>
            <ac:spMk id="1217" creationId="{23D17083-92FC-3933-E303-9E7980C0BA83}"/>
          </ac:spMkLst>
        </pc:spChg>
        <pc:spChg chg="mod">
          <ac:chgData name="Seyed Hamed" userId="220999c3-e6ef-4426-a304-d27831ca2f92" providerId="ADAL" clId="{121C0B15-9E1E-443F-BAD1-2D61C586516E}" dt="2025-01-08T21:34:23.209" v="413" actId="255"/>
          <ac:spMkLst>
            <pc:docMk/>
            <pc:sldMk cId="1729123015" sldId="286"/>
            <ac:spMk id="1218" creationId="{E17DE779-84B9-20E0-B72E-E8AC9A0D0CEB}"/>
          </ac:spMkLst>
        </pc:spChg>
        <pc:spChg chg="mod">
          <ac:chgData name="Seyed Hamed" userId="220999c3-e6ef-4426-a304-d27831ca2f92" providerId="ADAL" clId="{121C0B15-9E1E-443F-BAD1-2D61C586516E}" dt="2025-01-08T21:34:23.209" v="413" actId="255"/>
          <ac:spMkLst>
            <pc:docMk/>
            <pc:sldMk cId="1729123015" sldId="286"/>
            <ac:spMk id="1219" creationId="{6E16A0E8-75E3-2B9A-717D-3B2D10542AC3}"/>
          </ac:spMkLst>
        </pc:spChg>
        <pc:spChg chg="mod">
          <ac:chgData name="Seyed Hamed" userId="220999c3-e6ef-4426-a304-d27831ca2f92" providerId="ADAL" clId="{121C0B15-9E1E-443F-BAD1-2D61C586516E}" dt="2025-01-08T21:34:23.209" v="413" actId="255"/>
          <ac:spMkLst>
            <pc:docMk/>
            <pc:sldMk cId="1729123015" sldId="286"/>
            <ac:spMk id="1221" creationId="{E80605B6-D6EB-536F-BFA1-68CA86789E70}"/>
          </ac:spMkLst>
        </pc:spChg>
        <pc:spChg chg="mod">
          <ac:chgData name="Seyed Hamed" userId="220999c3-e6ef-4426-a304-d27831ca2f92" providerId="ADAL" clId="{121C0B15-9E1E-443F-BAD1-2D61C586516E}" dt="2025-01-08T21:34:23.209" v="413" actId="255"/>
          <ac:spMkLst>
            <pc:docMk/>
            <pc:sldMk cId="1729123015" sldId="286"/>
            <ac:spMk id="1222" creationId="{0AFEDFD4-841F-0CDF-CAE8-E596DA66A3C8}"/>
          </ac:spMkLst>
        </pc:spChg>
        <pc:spChg chg="mod">
          <ac:chgData name="Seyed Hamed" userId="220999c3-e6ef-4426-a304-d27831ca2f92" providerId="ADAL" clId="{121C0B15-9E1E-443F-BAD1-2D61C586516E}" dt="2025-01-08T21:34:23.209" v="413" actId="255"/>
          <ac:spMkLst>
            <pc:docMk/>
            <pc:sldMk cId="1729123015" sldId="286"/>
            <ac:spMk id="1223" creationId="{B0A67F3D-5948-2B70-61B0-575B7B28EFD5}"/>
          </ac:spMkLst>
        </pc:spChg>
        <pc:spChg chg="mod">
          <ac:chgData name="Seyed Hamed" userId="220999c3-e6ef-4426-a304-d27831ca2f92" providerId="ADAL" clId="{121C0B15-9E1E-443F-BAD1-2D61C586516E}" dt="2025-01-08T21:34:23.209" v="413" actId="255"/>
          <ac:spMkLst>
            <pc:docMk/>
            <pc:sldMk cId="1729123015" sldId="286"/>
            <ac:spMk id="1224" creationId="{3913AEB8-3DD6-3D65-3863-6B4D44170FEC}"/>
          </ac:spMkLst>
        </pc:spChg>
        <pc:spChg chg="mod">
          <ac:chgData name="Seyed Hamed" userId="220999c3-e6ef-4426-a304-d27831ca2f92" providerId="ADAL" clId="{121C0B15-9E1E-443F-BAD1-2D61C586516E}" dt="2025-01-08T21:34:23.209" v="413" actId="255"/>
          <ac:spMkLst>
            <pc:docMk/>
            <pc:sldMk cId="1729123015" sldId="286"/>
            <ac:spMk id="1225" creationId="{FAEB05BD-28D9-90A5-48A3-217F12FE02BF}"/>
          </ac:spMkLst>
        </pc:spChg>
        <pc:spChg chg="mod">
          <ac:chgData name="Seyed Hamed" userId="220999c3-e6ef-4426-a304-d27831ca2f92" providerId="ADAL" clId="{121C0B15-9E1E-443F-BAD1-2D61C586516E}" dt="2025-01-08T21:34:23.209" v="413" actId="255"/>
          <ac:spMkLst>
            <pc:docMk/>
            <pc:sldMk cId="1729123015" sldId="286"/>
            <ac:spMk id="1226" creationId="{8B956539-6CC4-3370-0DA3-AF52CDB1A2F9}"/>
          </ac:spMkLst>
        </pc:spChg>
        <pc:spChg chg="mod">
          <ac:chgData name="Seyed Hamed" userId="220999c3-e6ef-4426-a304-d27831ca2f92" providerId="ADAL" clId="{121C0B15-9E1E-443F-BAD1-2D61C586516E}" dt="2025-01-08T21:34:23.209" v="413" actId="255"/>
          <ac:spMkLst>
            <pc:docMk/>
            <pc:sldMk cId="1729123015" sldId="286"/>
            <ac:spMk id="1227" creationId="{4EB4290B-F5DB-D1C1-19AA-F966EB72B3A1}"/>
          </ac:spMkLst>
        </pc:spChg>
        <pc:spChg chg="mod">
          <ac:chgData name="Seyed Hamed" userId="220999c3-e6ef-4426-a304-d27831ca2f92" providerId="ADAL" clId="{121C0B15-9E1E-443F-BAD1-2D61C586516E}" dt="2025-01-08T21:34:23.209" v="413" actId="255"/>
          <ac:spMkLst>
            <pc:docMk/>
            <pc:sldMk cId="1729123015" sldId="286"/>
            <ac:spMk id="1229" creationId="{8B90B7BF-3C06-3D7A-D06D-D678C9EB7308}"/>
          </ac:spMkLst>
        </pc:spChg>
        <pc:spChg chg="mod">
          <ac:chgData name="Seyed Hamed" userId="220999c3-e6ef-4426-a304-d27831ca2f92" providerId="ADAL" clId="{121C0B15-9E1E-443F-BAD1-2D61C586516E}" dt="2025-01-08T21:34:23.209" v="413" actId="255"/>
          <ac:spMkLst>
            <pc:docMk/>
            <pc:sldMk cId="1729123015" sldId="286"/>
            <ac:spMk id="1230" creationId="{12E1ACFB-51E4-C66A-B39D-7872D51494C6}"/>
          </ac:spMkLst>
        </pc:spChg>
        <pc:spChg chg="mod">
          <ac:chgData name="Seyed Hamed" userId="220999c3-e6ef-4426-a304-d27831ca2f92" providerId="ADAL" clId="{121C0B15-9E1E-443F-BAD1-2D61C586516E}" dt="2025-01-08T21:34:23.209" v="413" actId="255"/>
          <ac:spMkLst>
            <pc:docMk/>
            <pc:sldMk cId="1729123015" sldId="286"/>
            <ac:spMk id="1231" creationId="{513ECAEE-8B0B-FAAF-B80E-E66ECEB67FD1}"/>
          </ac:spMkLst>
        </pc:spChg>
        <pc:spChg chg="mod">
          <ac:chgData name="Seyed Hamed" userId="220999c3-e6ef-4426-a304-d27831ca2f92" providerId="ADAL" clId="{121C0B15-9E1E-443F-BAD1-2D61C586516E}" dt="2025-01-08T21:34:23.209" v="413" actId="255"/>
          <ac:spMkLst>
            <pc:docMk/>
            <pc:sldMk cId="1729123015" sldId="286"/>
            <ac:spMk id="1232" creationId="{57B50AD5-383C-C580-989C-581CF0B05AFA}"/>
          </ac:spMkLst>
        </pc:spChg>
        <pc:spChg chg="mod">
          <ac:chgData name="Seyed Hamed" userId="220999c3-e6ef-4426-a304-d27831ca2f92" providerId="ADAL" clId="{121C0B15-9E1E-443F-BAD1-2D61C586516E}" dt="2025-01-08T21:34:23.209" v="413" actId="255"/>
          <ac:spMkLst>
            <pc:docMk/>
            <pc:sldMk cId="1729123015" sldId="286"/>
            <ac:spMk id="1234" creationId="{8B63291F-89C9-22BF-83E6-2E586EED4B4C}"/>
          </ac:spMkLst>
        </pc:spChg>
        <pc:spChg chg="mod">
          <ac:chgData name="Seyed Hamed" userId="220999c3-e6ef-4426-a304-d27831ca2f92" providerId="ADAL" clId="{121C0B15-9E1E-443F-BAD1-2D61C586516E}" dt="2025-01-08T21:34:23.209" v="413" actId="255"/>
          <ac:spMkLst>
            <pc:docMk/>
            <pc:sldMk cId="1729123015" sldId="286"/>
            <ac:spMk id="1235" creationId="{42157A56-ACFA-76E1-F2D0-B9666DCC46CF}"/>
          </ac:spMkLst>
        </pc:spChg>
        <pc:spChg chg="mod">
          <ac:chgData name="Seyed Hamed" userId="220999c3-e6ef-4426-a304-d27831ca2f92" providerId="ADAL" clId="{121C0B15-9E1E-443F-BAD1-2D61C586516E}" dt="2025-01-08T21:34:23.209" v="413" actId="255"/>
          <ac:spMkLst>
            <pc:docMk/>
            <pc:sldMk cId="1729123015" sldId="286"/>
            <ac:spMk id="1236" creationId="{C9B66DF2-DDD1-F89D-2BEE-7D0125663D2B}"/>
          </ac:spMkLst>
        </pc:spChg>
        <pc:spChg chg="mod">
          <ac:chgData name="Seyed Hamed" userId="220999c3-e6ef-4426-a304-d27831ca2f92" providerId="ADAL" clId="{121C0B15-9E1E-443F-BAD1-2D61C586516E}" dt="2025-01-08T21:34:23.209" v="413" actId="255"/>
          <ac:spMkLst>
            <pc:docMk/>
            <pc:sldMk cId="1729123015" sldId="286"/>
            <ac:spMk id="1237" creationId="{17260C61-6869-BB56-B916-7BC9B4AE8D78}"/>
          </ac:spMkLst>
        </pc:spChg>
        <pc:spChg chg="mod">
          <ac:chgData name="Seyed Hamed" userId="220999c3-e6ef-4426-a304-d27831ca2f92" providerId="ADAL" clId="{121C0B15-9E1E-443F-BAD1-2D61C586516E}" dt="2025-01-08T21:34:23.209" v="413" actId="255"/>
          <ac:spMkLst>
            <pc:docMk/>
            <pc:sldMk cId="1729123015" sldId="286"/>
            <ac:spMk id="1238" creationId="{932FF729-E5EA-FDC6-994D-CE5072201E37}"/>
          </ac:spMkLst>
        </pc:spChg>
        <pc:spChg chg="mod">
          <ac:chgData name="Seyed Hamed" userId="220999c3-e6ef-4426-a304-d27831ca2f92" providerId="ADAL" clId="{121C0B15-9E1E-443F-BAD1-2D61C586516E}" dt="2025-01-08T21:34:23.209" v="413" actId="255"/>
          <ac:spMkLst>
            <pc:docMk/>
            <pc:sldMk cId="1729123015" sldId="286"/>
            <ac:spMk id="1239" creationId="{96DA159D-3A3B-3150-4DF2-F12E806BABFB}"/>
          </ac:spMkLst>
        </pc:spChg>
        <pc:spChg chg="mod">
          <ac:chgData name="Seyed Hamed" userId="220999c3-e6ef-4426-a304-d27831ca2f92" providerId="ADAL" clId="{121C0B15-9E1E-443F-BAD1-2D61C586516E}" dt="2025-01-08T21:34:23.209" v="413" actId="255"/>
          <ac:spMkLst>
            <pc:docMk/>
            <pc:sldMk cId="1729123015" sldId="286"/>
            <ac:spMk id="1240" creationId="{608BC58B-5533-9434-F957-33F19A8E2531}"/>
          </ac:spMkLst>
        </pc:spChg>
        <pc:spChg chg="mod">
          <ac:chgData name="Seyed Hamed" userId="220999c3-e6ef-4426-a304-d27831ca2f92" providerId="ADAL" clId="{121C0B15-9E1E-443F-BAD1-2D61C586516E}" dt="2025-01-08T21:34:23.209" v="413" actId="255"/>
          <ac:spMkLst>
            <pc:docMk/>
            <pc:sldMk cId="1729123015" sldId="286"/>
            <ac:spMk id="1241" creationId="{E9D7EB83-9D4B-1047-225E-2AC1DA334B64}"/>
          </ac:spMkLst>
        </pc:spChg>
        <pc:spChg chg="mod">
          <ac:chgData name="Seyed Hamed" userId="220999c3-e6ef-4426-a304-d27831ca2f92" providerId="ADAL" clId="{121C0B15-9E1E-443F-BAD1-2D61C586516E}" dt="2025-01-08T21:34:23.209" v="413" actId="255"/>
          <ac:spMkLst>
            <pc:docMk/>
            <pc:sldMk cId="1729123015" sldId="286"/>
            <ac:spMk id="1242" creationId="{E8955D12-CB37-8921-E19D-097FEF638626}"/>
          </ac:spMkLst>
        </pc:spChg>
        <pc:spChg chg="mod">
          <ac:chgData name="Seyed Hamed" userId="220999c3-e6ef-4426-a304-d27831ca2f92" providerId="ADAL" clId="{121C0B15-9E1E-443F-BAD1-2D61C586516E}" dt="2025-01-08T21:34:23.209" v="413" actId="255"/>
          <ac:spMkLst>
            <pc:docMk/>
            <pc:sldMk cId="1729123015" sldId="286"/>
            <ac:spMk id="1243" creationId="{0E26378B-9FB1-1C68-0A53-079DDD998E0D}"/>
          </ac:spMkLst>
        </pc:spChg>
        <pc:spChg chg="mod">
          <ac:chgData name="Seyed Hamed" userId="220999c3-e6ef-4426-a304-d27831ca2f92" providerId="ADAL" clId="{121C0B15-9E1E-443F-BAD1-2D61C586516E}" dt="2025-01-08T21:34:23.209" v="413" actId="255"/>
          <ac:spMkLst>
            <pc:docMk/>
            <pc:sldMk cId="1729123015" sldId="286"/>
            <ac:spMk id="1244" creationId="{AB3DB974-622F-D595-77E6-EF126225A2A7}"/>
          </ac:spMkLst>
        </pc:spChg>
        <pc:spChg chg="mod">
          <ac:chgData name="Seyed Hamed" userId="220999c3-e6ef-4426-a304-d27831ca2f92" providerId="ADAL" clId="{121C0B15-9E1E-443F-BAD1-2D61C586516E}" dt="2025-01-08T21:34:23.209" v="413" actId="255"/>
          <ac:spMkLst>
            <pc:docMk/>
            <pc:sldMk cId="1729123015" sldId="286"/>
            <ac:spMk id="1245" creationId="{E6C58BCA-814E-86A7-D177-8AFF46AC597D}"/>
          </ac:spMkLst>
        </pc:spChg>
        <pc:spChg chg="mod">
          <ac:chgData name="Seyed Hamed" userId="220999c3-e6ef-4426-a304-d27831ca2f92" providerId="ADAL" clId="{121C0B15-9E1E-443F-BAD1-2D61C586516E}" dt="2025-01-08T21:34:23.209" v="413" actId="255"/>
          <ac:spMkLst>
            <pc:docMk/>
            <pc:sldMk cId="1729123015" sldId="286"/>
            <ac:spMk id="1246" creationId="{33DD49BD-677D-5161-8341-20508396D300}"/>
          </ac:spMkLst>
        </pc:spChg>
        <pc:spChg chg="mod">
          <ac:chgData name="Seyed Hamed" userId="220999c3-e6ef-4426-a304-d27831ca2f92" providerId="ADAL" clId="{121C0B15-9E1E-443F-BAD1-2D61C586516E}" dt="2025-01-08T21:34:23.209" v="413" actId="255"/>
          <ac:spMkLst>
            <pc:docMk/>
            <pc:sldMk cId="1729123015" sldId="286"/>
            <ac:spMk id="1247" creationId="{879ECE85-1A85-74CA-EA87-DC2CBD9135BC}"/>
          </ac:spMkLst>
        </pc:spChg>
        <pc:spChg chg="mod">
          <ac:chgData name="Seyed Hamed" userId="220999c3-e6ef-4426-a304-d27831ca2f92" providerId="ADAL" clId="{121C0B15-9E1E-443F-BAD1-2D61C586516E}" dt="2025-01-08T21:34:23.209" v="413" actId="255"/>
          <ac:spMkLst>
            <pc:docMk/>
            <pc:sldMk cId="1729123015" sldId="286"/>
            <ac:spMk id="1248" creationId="{EB466258-7D7E-73DE-4666-761C1F211C89}"/>
          </ac:spMkLst>
        </pc:spChg>
        <pc:spChg chg="mod">
          <ac:chgData name="Seyed Hamed" userId="220999c3-e6ef-4426-a304-d27831ca2f92" providerId="ADAL" clId="{121C0B15-9E1E-443F-BAD1-2D61C586516E}" dt="2025-01-08T21:34:23.209" v="413" actId="255"/>
          <ac:spMkLst>
            <pc:docMk/>
            <pc:sldMk cId="1729123015" sldId="286"/>
            <ac:spMk id="1249" creationId="{FDE99FE9-7963-61E0-FA04-47A0326B8677}"/>
          </ac:spMkLst>
        </pc:spChg>
        <pc:spChg chg="mod">
          <ac:chgData name="Seyed Hamed" userId="220999c3-e6ef-4426-a304-d27831ca2f92" providerId="ADAL" clId="{121C0B15-9E1E-443F-BAD1-2D61C586516E}" dt="2025-01-08T21:34:23.209" v="413" actId="255"/>
          <ac:spMkLst>
            <pc:docMk/>
            <pc:sldMk cId="1729123015" sldId="286"/>
            <ac:spMk id="1251" creationId="{82C3D171-91FC-BB74-9429-5A5AEC5A43BD}"/>
          </ac:spMkLst>
        </pc:spChg>
        <pc:spChg chg="mod">
          <ac:chgData name="Seyed Hamed" userId="220999c3-e6ef-4426-a304-d27831ca2f92" providerId="ADAL" clId="{121C0B15-9E1E-443F-BAD1-2D61C586516E}" dt="2025-01-08T21:34:23.209" v="413" actId="255"/>
          <ac:spMkLst>
            <pc:docMk/>
            <pc:sldMk cId="1729123015" sldId="286"/>
            <ac:spMk id="1252" creationId="{B9C8D1BA-7393-EABD-8285-75674B8E862A}"/>
          </ac:spMkLst>
        </pc:spChg>
        <pc:spChg chg="mod">
          <ac:chgData name="Seyed Hamed" userId="220999c3-e6ef-4426-a304-d27831ca2f92" providerId="ADAL" clId="{121C0B15-9E1E-443F-BAD1-2D61C586516E}" dt="2025-01-08T21:34:23.209" v="413" actId="255"/>
          <ac:spMkLst>
            <pc:docMk/>
            <pc:sldMk cId="1729123015" sldId="286"/>
            <ac:spMk id="1253" creationId="{095FE106-D193-991C-27A8-3C2DF71D775D}"/>
          </ac:spMkLst>
        </pc:spChg>
        <pc:spChg chg="mod">
          <ac:chgData name="Seyed Hamed" userId="220999c3-e6ef-4426-a304-d27831ca2f92" providerId="ADAL" clId="{121C0B15-9E1E-443F-BAD1-2D61C586516E}" dt="2025-01-08T21:34:23.209" v="413" actId="255"/>
          <ac:spMkLst>
            <pc:docMk/>
            <pc:sldMk cId="1729123015" sldId="286"/>
            <ac:spMk id="1254" creationId="{1E6AA132-E539-406A-710D-1FB45AFA876F}"/>
          </ac:spMkLst>
        </pc:spChg>
        <pc:spChg chg="mod">
          <ac:chgData name="Seyed Hamed" userId="220999c3-e6ef-4426-a304-d27831ca2f92" providerId="ADAL" clId="{121C0B15-9E1E-443F-BAD1-2D61C586516E}" dt="2025-01-08T21:34:23.209" v="413" actId="255"/>
          <ac:spMkLst>
            <pc:docMk/>
            <pc:sldMk cId="1729123015" sldId="286"/>
            <ac:spMk id="1255" creationId="{CDDC82F4-BE93-C51E-CD58-771D2249C3CC}"/>
          </ac:spMkLst>
        </pc:spChg>
        <pc:spChg chg="mod">
          <ac:chgData name="Seyed Hamed" userId="220999c3-e6ef-4426-a304-d27831ca2f92" providerId="ADAL" clId="{121C0B15-9E1E-443F-BAD1-2D61C586516E}" dt="2025-01-08T21:34:23.209" v="413" actId="255"/>
          <ac:spMkLst>
            <pc:docMk/>
            <pc:sldMk cId="1729123015" sldId="286"/>
            <ac:spMk id="1256" creationId="{8AE390BD-6725-B4C1-0165-FFD753F4D393}"/>
          </ac:spMkLst>
        </pc:spChg>
        <pc:spChg chg="mod">
          <ac:chgData name="Seyed Hamed" userId="220999c3-e6ef-4426-a304-d27831ca2f92" providerId="ADAL" clId="{121C0B15-9E1E-443F-BAD1-2D61C586516E}" dt="2025-01-08T21:34:23.209" v="413" actId="255"/>
          <ac:spMkLst>
            <pc:docMk/>
            <pc:sldMk cId="1729123015" sldId="286"/>
            <ac:spMk id="1257" creationId="{6A55A9FC-F8ED-0AC9-4DB3-FB0C0F50485E}"/>
          </ac:spMkLst>
        </pc:spChg>
        <pc:spChg chg="mod">
          <ac:chgData name="Seyed Hamed" userId="220999c3-e6ef-4426-a304-d27831ca2f92" providerId="ADAL" clId="{121C0B15-9E1E-443F-BAD1-2D61C586516E}" dt="2025-01-08T21:34:23.209" v="413" actId="255"/>
          <ac:spMkLst>
            <pc:docMk/>
            <pc:sldMk cId="1729123015" sldId="286"/>
            <ac:spMk id="1258" creationId="{29789CC2-5A42-447D-547D-905B7B33A6CB}"/>
          </ac:spMkLst>
        </pc:spChg>
        <pc:spChg chg="mod">
          <ac:chgData name="Seyed Hamed" userId="220999c3-e6ef-4426-a304-d27831ca2f92" providerId="ADAL" clId="{121C0B15-9E1E-443F-BAD1-2D61C586516E}" dt="2025-01-08T21:34:23.209" v="413" actId="255"/>
          <ac:spMkLst>
            <pc:docMk/>
            <pc:sldMk cId="1729123015" sldId="286"/>
            <ac:spMk id="1259" creationId="{5386D8AA-FCB2-58DD-278F-A6F680F1C4A8}"/>
          </ac:spMkLst>
        </pc:spChg>
        <pc:spChg chg="mod">
          <ac:chgData name="Seyed Hamed" userId="220999c3-e6ef-4426-a304-d27831ca2f92" providerId="ADAL" clId="{121C0B15-9E1E-443F-BAD1-2D61C586516E}" dt="2025-01-08T21:34:23.209" v="413" actId="255"/>
          <ac:spMkLst>
            <pc:docMk/>
            <pc:sldMk cId="1729123015" sldId="286"/>
            <ac:spMk id="1260" creationId="{70ED7029-00F9-5045-F324-9A58DA7EBB6D}"/>
          </ac:spMkLst>
        </pc:spChg>
        <pc:spChg chg="mod">
          <ac:chgData name="Seyed Hamed" userId="220999c3-e6ef-4426-a304-d27831ca2f92" providerId="ADAL" clId="{121C0B15-9E1E-443F-BAD1-2D61C586516E}" dt="2025-01-08T21:34:23.209" v="413" actId="255"/>
          <ac:spMkLst>
            <pc:docMk/>
            <pc:sldMk cId="1729123015" sldId="286"/>
            <ac:spMk id="1261" creationId="{0CA32FBD-E072-EFBB-FAF3-F393FAF18103}"/>
          </ac:spMkLst>
        </pc:spChg>
        <pc:spChg chg="mod">
          <ac:chgData name="Seyed Hamed" userId="220999c3-e6ef-4426-a304-d27831ca2f92" providerId="ADAL" clId="{121C0B15-9E1E-443F-BAD1-2D61C586516E}" dt="2025-01-08T21:34:23.209" v="413" actId="255"/>
          <ac:spMkLst>
            <pc:docMk/>
            <pc:sldMk cId="1729123015" sldId="286"/>
            <ac:spMk id="1262" creationId="{CC5B347F-F30D-C886-CF01-8139DC23144C}"/>
          </ac:spMkLst>
        </pc:spChg>
        <pc:spChg chg="mod">
          <ac:chgData name="Seyed Hamed" userId="220999c3-e6ef-4426-a304-d27831ca2f92" providerId="ADAL" clId="{121C0B15-9E1E-443F-BAD1-2D61C586516E}" dt="2025-01-08T21:34:23.209" v="413" actId="255"/>
          <ac:spMkLst>
            <pc:docMk/>
            <pc:sldMk cId="1729123015" sldId="286"/>
            <ac:spMk id="1263" creationId="{2A00037B-AE8C-8E9C-F1F4-CD4F675F9990}"/>
          </ac:spMkLst>
        </pc:spChg>
        <pc:spChg chg="mod">
          <ac:chgData name="Seyed Hamed" userId="220999c3-e6ef-4426-a304-d27831ca2f92" providerId="ADAL" clId="{121C0B15-9E1E-443F-BAD1-2D61C586516E}" dt="2025-01-08T21:34:23.209" v="413" actId="255"/>
          <ac:spMkLst>
            <pc:docMk/>
            <pc:sldMk cId="1729123015" sldId="286"/>
            <ac:spMk id="1264" creationId="{5C5AF02F-61AB-3A46-BD2C-FE652BF19B60}"/>
          </ac:spMkLst>
        </pc:spChg>
        <pc:spChg chg="mod">
          <ac:chgData name="Seyed Hamed" userId="220999c3-e6ef-4426-a304-d27831ca2f92" providerId="ADAL" clId="{121C0B15-9E1E-443F-BAD1-2D61C586516E}" dt="2025-01-08T21:34:23.209" v="413" actId="255"/>
          <ac:spMkLst>
            <pc:docMk/>
            <pc:sldMk cId="1729123015" sldId="286"/>
            <ac:spMk id="1265" creationId="{F51A223A-505D-4932-58E4-4302D933CBA5}"/>
          </ac:spMkLst>
        </pc:spChg>
        <pc:spChg chg="mod">
          <ac:chgData name="Seyed Hamed" userId="220999c3-e6ef-4426-a304-d27831ca2f92" providerId="ADAL" clId="{121C0B15-9E1E-443F-BAD1-2D61C586516E}" dt="2025-01-08T21:34:23.209" v="413" actId="255"/>
          <ac:spMkLst>
            <pc:docMk/>
            <pc:sldMk cId="1729123015" sldId="286"/>
            <ac:spMk id="1266" creationId="{2D62CDBE-CA73-004E-119D-C4F2D43F1096}"/>
          </ac:spMkLst>
        </pc:spChg>
        <pc:spChg chg="mod">
          <ac:chgData name="Seyed Hamed" userId="220999c3-e6ef-4426-a304-d27831ca2f92" providerId="ADAL" clId="{121C0B15-9E1E-443F-BAD1-2D61C586516E}" dt="2025-01-08T21:34:23.209" v="413" actId="255"/>
          <ac:spMkLst>
            <pc:docMk/>
            <pc:sldMk cId="1729123015" sldId="286"/>
            <ac:spMk id="1268" creationId="{F9C32749-A612-CC14-0E9E-03BA1B9C117F}"/>
          </ac:spMkLst>
        </pc:spChg>
        <pc:spChg chg="mod">
          <ac:chgData name="Seyed Hamed" userId="220999c3-e6ef-4426-a304-d27831ca2f92" providerId="ADAL" clId="{121C0B15-9E1E-443F-BAD1-2D61C586516E}" dt="2025-01-08T21:34:23.209" v="413" actId="255"/>
          <ac:spMkLst>
            <pc:docMk/>
            <pc:sldMk cId="1729123015" sldId="286"/>
            <ac:spMk id="1269" creationId="{D7B516B2-6444-D716-7107-72F0A91B299D}"/>
          </ac:spMkLst>
        </pc:spChg>
        <pc:spChg chg="mod">
          <ac:chgData name="Seyed Hamed" userId="220999c3-e6ef-4426-a304-d27831ca2f92" providerId="ADAL" clId="{121C0B15-9E1E-443F-BAD1-2D61C586516E}" dt="2025-01-08T21:34:23.209" v="413" actId="255"/>
          <ac:spMkLst>
            <pc:docMk/>
            <pc:sldMk cId="1729123015" sldId="286"/>
            <ac:spMk id="1270" creationId="{EDDBFC63-516F-4E74-6022-F72C4C523389}"/>
          </ac:spMkLst>
        </pc:spChg>
        <pc:spChg chg="mod">
          <ac:chgData name="Seyed Hamed" userId="220999c3-e6ef-4426-a304-d27831ca2f92" providerId="ADAL" clId="{121C0B15-9E1E-443F-BAD1-2D61C586516E}" dt="2025-01-08T21:34:23.209" v="413" actId="255"/>
          <ac:spMkLst>
            <pc:docMk/>
            <pc:sldMk cId="1729123015" sldId="286"/>
            <ac:spMk id="1271" creationId="{E875725F-560A-5A08-2257-AB4225F6C7BC}"/>
          </ac:spMkLst>
        </pc:spChg>
        <pc:spChg chg="mod">
          <ac:chgData name="Seyed Hamed" userId="220999c3-e6ef-4426-a304-d27831ca2f92" providerId="ADAL" clId="{121C0B15-9E1E-443F-BAD1-2D61C586516E}" dt="2025-01-08T21:34:23.209" v="413" actId="255"/>
          <ac:spMkLst>
            <pc:docMk/>
            <pc:sldMk cId="1729123015" sldId="286"/>
            <ac:spMk id="1272" creationId="{0368A272-5CF0-05D9-2497-16DFB647451A}"/>
          </ac:spMkLst>
        </pc:spChg>
        <pc:spChg chg="mod">
          <ac:chgData name="Seyed Hamed" userId="220999c3-e6ef-4426-a304-d27831ca2f92" providerId="ADAL" clId="{121C0B15-9E1E-443F-BAD1-2D61C586516E}" dt="2025-01-08T21:34:23.209" v="413" actId="255"/>
          <ac:spMkLst>
            <pc:docMk/>
            <pc:sldMk cId="1729123015" sldId="286"/>
            <ac:spMk id="1273" creationId="{29CA9258-CDEF-3B30-A0CD-E4BFC86AE8FD}"/>
          </ac:spMkLst>
        </pc:spChg>
        <pc:spChg chg="mod">
          <ac:chgData name="Seyed Hamed" userId="220999c3-e6ef-4426-a304-d27831ca2f92" providerId="ADAL" clId="{121C0B15-9E1E-443F-BAD1-2D61C586516E}" dt="2025-01-08T21:34:23.209" v="413" actId="255"/>
          <ac:spMkLst>
            <pc:docMk/>
            <pc:sldMk cId="1729123015" sldId="286"/>
            <ac:spMk id="1274" creationId="{ABB82DA3-0F55-3E90-5D96-22D584A04FC1}"/>
          </ac:spMkLst>
        </pc:spChg>
        <pc:spChg chg="mod">
          <ac:chgData name="Seyed Hamed" userId="220999c3-e6ef-4426-a304-d27831ca2f92" providerId="ADAL" clId="{121C0B15-9E1E-443F-BAD1-2D61C586516E}" dt="2025-01-08T21:34:23.209" v="413" actId="255"/>
          <ac:spMkLst>
            <pc:docMk/>
            <pc:sldMk cId="1729123015" sldId="286"/>
            <ac:spMk id="1275" creationId="{DB2BF19E-2EB3-15AF-DA21-404376620D10}"/>
          </ac:spMkLst>
        </pc:spChg>
        <pc:spChg chg="mod">
          <ac:chgData name="Seyed Hamed" userId="220999c3-e6ef-4426-a304-d27831ca2f92" providerId="ADAL" clId="{121C0B15-9E1E-443F-BAD1-2D61C586516E}" dt="2025-01-08T21:34:23.209" v="413" actId="255"/>
          <ac:spMkLst>
            <pc:docMk/>
            <pc:sldMk cId="1729123015" sldId="286"/>
            <ac:spMk id="1276" creationId="{A7B00B8B-2950-7EE6-C0E3-88D997288449}"/>
          </ac:spMkLst>
        </pc:spChg>
        <pc:spChg chg="mod">
          <ac:chgData name="Seyed Hamed" userId="220999c3-e6ef-4426-a304-d27831ca2f92" providerId="ADAL" clId="{121C0B15-9E1E-443F-BAD1-2D61C586516E}" dt="2025-01-08T21:34:23.209" v="413" actId="255"/>
          <ac:spMkLst>
            <pc:docMk/>
            <pc:sldMk cId="1729123015" sldId="286"/>
            <ac:spMk id="1277" creationId="{BF725719-8543-B0B9-0499-BE189F0C8376}"/>
          </ac:spMkLst>
        </pc:spChg>
        <pc:spChg chg="mod">
          <ac:chgData name="Seyed Hamed" userId="220999c3-e6ef-4426-a304-d27831ca2f92" providerId="ADAL" clId="{121C0B15-9E1E-443F-BAD1-2D61C586516E}" dt="2025-01-08T21:34:23.209" v="413" actId="255"/>
          <ac:spMkLst>
            <pc:docMk/>
            <pc:sldMk cId="1729123015" sldId="286"/>
            <ac:spMk id="1278" creationId="{7B157C7E-C935-F240-6432-D50316E99985}"/>
          </ac:spMkLst>
        </pc:spChg>
        <pc:spChg chg="mod">
          <ac:chgData name="Seyed Hamed" userId="220999c3-e6ef-4426-a304-d27831ca2f92" providerId="ADAL" clId="{121C0B15-9E1E-443F-BAD1-2D61C586516E}" dt="2025-01-08T21:34:23.209" v="413" actId="255"/>
          <ac:spMkLst>
            <pc:docMk/>
            <pc:sldMk cId="1729123015" sldId="286"/>
            <ac:spMk id="1279" creationId="{02454B19-FF1B-5641-D28B-DD2D3C69460B}"/>
          </ac:spMkLst>
        </pc:spChg>
        <pc:spChg chg="mod">
          <ac:chgData name="Seyed Hamed" userId="220999c3-e6ef-4426-a304-d27831ca2f92" providerId="ADAL" clId="{121C0B15-9E1E-443F-BAD1-2D61C586516E}" dt="2025-01-08T21:34:23.209" v="413" actId="255"/>
          <ac:spMkLst>
            <pc:docMk/>
            <pc:sldMk cId="1729123015" sldId="286"/>
            <ac:spMk id="1280" creationId="{7614E5BC-939A-C6A8-4ECE-DA56242D430D}"/>
          </ac:spMkLst>
        </pc:spChg>
        <pc:spChg chg="mod">
          <ac:chgData name="Seyed Hamed" userId="220999c3-e6ef-4426-a304-d27831ca2f92" providerId="ADAL" clId="{121C0B15-9E1E-443F-BAD1-2D61C586516E}" dt="2025-01-08T21:34:23.209" v="413" actId="255"/>
          <ac:spMkLst>
            <pc:docMk/>
            <pc:sldMk cId="1729123015" sldId="286"/>
            <ac:spMk id="1281" creationId="{921A9A80-3EEE-6563-93EB-2A9504D5F67F}"/>
          </ac:spMkLst>
        </pc:spChg>
        <pc:spChg chg="mod">
          <ac:chgData name="Seyed Hamed" userId="220999c3-e6ef-4426-a304-d27831ca2f92" providerId="ADAL" clId="{121C0B15-9E1E-443F-BAD1-2D61C586516E}" dt="2025-01-08T21:34:23.209" v="413" actId="255"/>
          <ac:spMkLst>
            <pc:docMk/>
            <pc:sldMk cId="1729123015" sldId="286"/>
            <ac:spMk id="1282" creationId="{CEF2F407-E084-A8A0-29F2-36C25F1A3E6E}"/>
          </ac:spMkLst>
        </pc:spChg>
        <pc:spChg chg="mod">
          <ac:chgData name="Seyed Hamed" userId="220999c3-e6ef-4426-a304-d27831ca2f92" providerId="ADAL" clId="{121C0B15-9E1E-443F-BAD1-2D61C586516E}" dt="2025-01-08T21:34:23.209" v="413" actId="255"/>
          <ac:spMkLst>
            <pc:docMk/>
            <pc:sldMk cId="1729123015" sldId="286"/>
            <ac:spMk id="1283" creationId="{C355DED9-1DEE-90ED-6B36-E4DD98E2FF15}"/>
          </ac:spMkLst>
        </pc:spChg>
        <pc:spChg chg="mod">
          <ac:chgData name="Seyed Hamed" userId="220999c3-e6ef-4426-a304-d27831ca2f92" providerId="ADAL" clId="{121C0B15-9E1E-443F-BAD1-2D61C586516E}" dt="2025-01-08T21:34:23.209" v="413" actId="255"/>
          <ac:spMkLst>
            <pc:docMk/>
            <pc:sldMk cId="1729123015" sldId="286"/>
            <ac:spMk id="1285" creationId="{F75BADCF-3A88-19E5-90F1-059404A17D83}"/>
          </ac:spMkLst>
        </pc:spChg>
        <pc:spChg chg="mod">
          <ac:chgData name="Seyed Hamed" userId="220999c3-e6ef-4426-a304-d27831ca2f92" providerId="ADAL" clId="{121C0B15-9E1E-443F-BAD1-2D61C586516E}" dt="2025-01-08T21:34:23.209" v="413" actId="255"/>
          <ac:spMkLst>
            <pc:docMk/>
            <pc:sldMk cId="1729123015" sldId="286"/>
            <ac:spMk id="1286" creationId="{707A11B3-26B1-529B-10D2-6ACF6176EB1E}"/>
          </ac:spMkLst>
        </pc:spChg>
        <pc:spChg chg="mod">
          <ac:chgData name="Seyed Hamed" userId="220999c3-e6ef-4426-a304-d27831ca2f92" providerId="ADAL" clId="{121C0B15-9E1E-443F-BAD1-2D61C586516E}" dt="2025-01-08T21:34:23.209" v="413" actId="255"/>
          <ac:spMkLst>
            <pc:docMk/>
            <pc:sldMk cId="1729123015" sldId="286"/>
            <ac:spMk id="1287" creationId="{95BD6668-9368-99F8-3A34-5F2B21C617C6}"/>
          </ac:spMkLst>
        </pc:spChg>
        <pc:spChg chg="mod">
          <ac:chgData name="Seyed Hamed" userId="220999c3-e6ef-4426-a304-d27831ca2f92" providerId="ADAL" clId="{121C0B15-9E1E-443F-BAD1-2D61C586516E}" dt="2025-01-08T21:34:23.209" v="413" actId="255"/>
          <ac:spMkLst>
            <pc:docMk/>
            <pc:sldMk cId="1729123015" sldId="286"/>
            <ac:spMk id="1288" creationId="{41EAAFA0-4803-1CE7-9BE4-2CF35A1AAA3C}"/>
          </ac:spMkLst>
        </pc:spChg>
        <pc:spChg chg="mod">
          <ac:chgData name="Seyed Hamed" userId="220999c3-e6ef-4426-a304-d27831ca2f92" providerId="ADAL" clId="{121C0B15-9E1E-443F-BAD1-2D61C586516E}" dt="2025-01-08T21:34:23.209" v="413" actId="255"/>
          <ac:spMkLst>
            <pc:docMk/>
            <pc:sldMk cId="1729123015" sldId="286"/>
            <ac:spMk id="1289" creationId="{99CDEDBE-24B5-407F-31F3-50AC933588C1}"/>
          </ac:spMkLst>
        </pc:spChg>
        <pc:spChg chg="mod">
          <ac:chgData name="Seyed Hamed" userId="220999c3-e6ef-4426-a304-d27831ca2f92" providerId="ADAL" clId="{121C0B15-9E1E-443F-BAD1-2D61C586516E}" dt="2025-01-08T21:34:23.209" v="413" actId="255"/>
          <ac:spMkLst>
            <pc:docMk/>
            <pc:sldMk cId="1729123015" sldId="286"/>
            <ac:spMk id="1290" creationId="{DB5FAEA1-2052-7FE4-4EF6-FB52AB719E4D}"/>
          </ac:spMkLst>
        </pc:spChg>
        <pc:spChg chg="mod">
          <ac:chgData name="Seyed Hamed" userId="220999c3-e6ef-4426-a304-d27831ca2f92" providerId="ADAL" clId="{121C0B15-9E1E-443F-BAD1-2D61C586516E}" dt="2025-01-08T21:34:23.209" v="413" actId="255"/>
          <ac:spMkLst>
            <pc:docMk/>
            <pc:sldMk cId="1729123015" sldId="286"/>
            <ac:spMk id="1291" creationId="{F189A8E3-1DDA-1494-9EA7-886767F1B517}"/>
          </ac:spMkLst>
        </pc:spChg>
        <pc:spChg chg="mod">
          <ac:chgData name="Seyed Hamed" userId="220999c3-e6ef-4426-a304-d27831ca2f92" providerId="ADAL" clId="{121C0B15-9E1E-443F-BAD1-2D61C586516E}" dt="2025-01-08T21:34:23.209" v="413" actId="255"/>
          <ac:spMkLst>
            <pc:docMk/>
            <pc:sldMk cId="1729123015" sldId="286"/>
            <ac:spMk id="1292" creationId="{14066428-4968-E3FD-1B0D-EAEA5B1BC920}"/>
          </ac:spMkLst>
        </pc:spChg>
        <pc:spChg chg="mod">
          <ac:chgData name="Seyed Hamed" userId="220999c3-e6ef-4426-a304-d27831ca2f92" providerId="ADAL" clId="{121C0B15-9E1E-443F-BAD1-2D61C586516E}" dt="2025-01-08T21:34:23.209" v="413" actId="255"/>
          <ac:spMkLst>
            <pc:docMk/>
            <pc:sldMk cId="1729123015" sldId="286"/>
            <ac:spMk id="1293" creationId="{95584098-2BB6-BD67-7B68-5E04084FE184}"/>
          </ac:spMkLst>
        </pc:spChg>
        <pc:spChg chg="mod">
          <ac:chgData name="Seyed Hamed" userId="220999c3-e6ef-4426-a304-d27831ca2f92" providerId="ADAL" clId="{121C0B15-9E1E-443F-BAD1-2D61C586516E}" dt="2025-01-08T21:34:23.209" v="413" actId="255"/>
          <ac:spMkLst>
            <pc:docMk/>
            <pc:sldMk cId="1729123015" sldId="286"/>
            <ac:spMk id="1294" creationId="{1A2D0FC0-0F4F-81F7-8D0F-D564AB31CCB5}"/>
          </ac:spMkLst>
        </pc:spChg>
        <pc:spChg chg="mod">
          <ac:chgData name="Seyed Hamed" userId="220999c3-e6ef-4426-a304-d27831ca2f92" providerId="ADAL" clId="{121C0B15-9E1E-443F-BAD1-2D61C586516E}" dt="2025-01-08T21:34:23.209" v="413" actId="255"/>
          <ac:spMkLst>
            <pc:docMk/>
            <pc:sldMk cId="1729123015" sldId="286"/>
            <ac:spMk id="1295" creationId="{A55A8BD4-65EE-38F8-7C00-B0E01FC92BA9}"/>
          </ac:spMkLst>
        </pc:spChg>
        <pc:spChg chg="mod">
          <ac:chgData name="Seyed Hamed" userId="220999c3-e6ef-4426-a304-d27831ca2f92" providerId="ADAL" clId="{121C0B15-9E1E-443F-BAD1-2D61C586516E}" dt="2025-01-08T21:34:23.209" v="413" actId="255"/>
          <ac:spMkLst>
            <pc:docMk/>
            <pc:sldMk cId="1729123015" sldId="286"/>
            <ac:spMk id="1296" creationId="{FA642D64-273B-AA98-7060-2575E663A519}"/>
          </ac:spMkLst>
        </pc:spChg>
        <pc:spChg chg="mod">
          <ac:chgData name="Seyed Hamed" userId="220999c3-e6ef-4426-a304-d27831ca2f92" providerId="ADAL" clId="{121C0B15-9E1E-443F-BAD1-2D61C586516E}" dt="2025-01-08T21:34:23.209" v="413" actId="255"/>
          <ac:spMkLst>
            <pc:docMk/>
            <pc:sldMk cId="1729123015" sldId="286"/>
            <ac:spMk id="1297" creationId="{279C4031-5722-3E51-EFFE-28D2B87495A3}"/>
          </ac:spMkLst>
        </pc:spChg>
        <pc:spChg chg="mod">
          <ac:chgData name="Seyed Hamed" userId="220999c3-e6ef-4426-a304-d27831ca2f92" providerId="ADAL" clId="{121C0B15-9E1E-443F-BAD1-2D61C586516E}" dt="2025-01-08T21:34:23.209" v="413" actId="255"/>
          <ac:spMkLst>
            <pc:docMk/>
            <pc:sldMk cId="1729123015" sldId="286"/>
            <ac:spMk id="1298" creationId="{7D9BFD8B-B533-A521-1A95-758DDD964834}"/>
          </ac:spMkLst>
        </pc:spChg>
        <pc:spChg chg="mod">
          <ac:chgData name="Seyed Hamed" userId="220999c3-e6ef-4426-a304-d27831ca2f92" providerId="ADAL" clId="{121C0B15-9E1E-443F-BAD1-2D61C586516E}" dt="2025-01-08T21:34:23.209" v="413" actId="255"/>
          <ac:spMkLst>
            <pc:docMk/>
            <pc:sldMk cId="1729123015" sldId="286"/>
            <ac:spMk id="1299" creationId="{A73375F9-DA24-6882-AA44-D6D343841C4D}"/>
          </ac:spMkLst>
        </pc:spChg>
        <pc:spChg chg="mod">
          <ac:chgData name="Seyed Hamed" userId="220999c3-e6ef-4426-a304-d27831ca2f92" providerId="ADAL" clId="{121C0B15-9E1E-443F-BAD1-2D61C586516E}" dt="2025-01-08T21:34:23.209" v="413" actId="255"/>
          <ac:spMkLst>
            <pc:docMk/>
            <pc:sldMk cId="1729123015" sldId="286"/>
            <ac:spMk id="1300" creationId="{AC119E5B-6CE3-EAF3-C7E9-6D160CF33087}"/>
          </ac:spMkLst>
        </pc:spChg>
        <pc:spChg chg="mod">
          <ac:chgData name="Seyed Hamed" userId="220999c3-e6ef-4426-a304-d27831ca2f92" providerId="ADAL" clId="{121C0B15-9E1E-443F-BAD1-2D61C586516E}" dt="2025-01-08T21:34:23.209" v="413" actId="255"/>
          <ac:spMkLst>
            <pc:docMk/>
            <pc:sldMk cId="1729123015" sldId="286"/>
            <ac:spMk id="1302" creationId="{0B2EBE4F-9336-0056-C8D1-1F1912A9BA29}"/>
          </ac:spMkLst>
        </pc:spChg>
        <pc:spChg chg="mod">
          <ac:chgData name="Seyed Hamed" userId="220999c3-e6ef-4426-a304-d27831ca2f92" providerId="ADAL" clId="{121C0B15-9E1E-443F-BAD1-2D61C586516E}" dt="2025-01-08T21:34:23.209" v="413" actId="255"/>
          <ac:spMkLst>
            <pc:docMk/>
            <pc:sldMk cId="1729123015" sldId="286"/>
            <ac:spMk id="1303" creationId="{169A2A78-FD79-FF65-C4E2-D5C30D0CD7EF}"/>
          </ac:spMkLst>
        </pc:spChg>
        <pc:spChg chg="mod">
          <ac:chgData name="Seyed Hamed" userId="220999c3-e6ef-4426-a304-d27831ca2f92" providerId="ADAL" clId="{121C0B15-9E1E-443F-BAD1-2D61C586516E}" dt="2025-01-08T21:34:23.209" v="413" actId="255"/>
          <ac:spMkLst>
            <pc:docMk/>
            <pc:sldMk cId="1729123015" sldId="286"/>
            <ac:spMk id="1304" creationId="{1CB2620A-651B-A275-7C73-50EA35682F27}"/>
          </ac:spMkLst>
        </pc:spChg>
        <pc:spChg chg="mod">
          <ac:chgData name="Seyed Hamed" userId="220999c3-e6ef-4426-a304-d27831ca2f92" providerId="ADAL" clId="{121C0B15-9E1E-443F-BAD1-2D61C586516E}" dt="2025-01-08T21:34:23.209" v="413" actId="255"/>
          <ac:spMkLst>
            <pc:docMk/>
            <pc:sldMk cId="1729123015" sldId="286"/>
            <ac:spMk id="1305" creationId="{9C957C65-CEF8-C810-C6F4-78F613E768DF}"/>
          </ac:spMkLst>
        </pc:spChg>
        <pc:spChg chg="mod">
          <ac:chgData name="Seyed Hamed" userId="220999c3-e6ef-4426-a304-d27831ca2f92" providerId="ADAL" clId="{121C0B15-9E1E-443F-BAD1-2D61C586516E}" dt="2025-01-08T22:08:00.170" v="424" actId="255"/>
          <ac:spMkLst>
            <pc:docMk/>
            <pc:sldMk cId="1729123015" sldId="286"/>
            <ac:spMk id="1307" creationId="{1531CC9E-554B-0B8A-85E2-ABCC988B9B1D}"/>
          </ac:spMkLst>
        </pc:spChg>
        <pc:spChg chg="mod">
          <ac:chgData name="Seyed Hamed" userId="220999c3-e6ef-4426-a304-d27831ca2f92" providerId="ADAL" clId="{121C0B15-9E1E-443F-BAD1-2D61C586516E}" dt="2025-01-08T22:08:00.170" v="424" actId="255"/>
          <ac:spMkLst>
            <pc:docMk/>
            <pc:sldMk cId="1729123015" sldId="286"/>
            <ac:spMk id="1308" creationId="{022D0013-6AB2-37FA-55FD-50D101C84B96}"/>
          </ac:spMkLst>
        </pc:spChg>
        <pc:spChg chg="mod">
          <ac:chgData name="Seyed Hamed" userId="220999c3-e6ef-4426-a304-d27831ca2f92" providerId="ADAL" clId="{121C0B15-9E1E-443F-BAD1-2D61C586516E}" dt="2025-01-08T22:08:00.170" v="424" actId="255"/>
          <ac:spMkLst>
            <pc:docMk/>
            <pc:sldMk cId="1729123015" sldId="286"/>
            <ac:spMk id="1309" creationId="{D3F6A0E5-A802-B08B-40AC-97690C1FBF5A}"/>
          </ac:spMkLst>
        </pc:spChg>
        <pc:spChg chg="mod">
          <ac:chgData name="Seyed Hamed" userId="220999c3-e6ef-4426-a304-d27831ca2f92" providerId="ADAL" clId="{121C0B15-9E1E-443F-BAD1-2D61C586516E}" dt="2025-01-08T22:08:00.170" v="424" actId="255"/>
          <ac:spMkLst>
            <pc:docMk/>
            <pc:sldMk cId="1729123015" sldId="286"/>
            <ac:spMk id="1311" creationId="{5DD68188-C4CB-A7DB-9B7C-187D2E3F0CF0}"/>
          </ac:spMkLst>
        </pc:spChg>
        <pc:spChg chg="mod">
          <ac:chgData name="Seyed Hamed" userId="220999c3-e6ef-4426-a304-d27831ca2f92" providerId="ADAL" clId="{121C0B15-9E1E-443F-BAD1-2D61C586516E}" dt="2025-01-08T22:08:00.170" v="424" actId="255"/>
          <ac:spMkLst>
            <pc:docMk/>
            <pc:sldMk cId="1729123015" sldId="286"/>
            <ac:spMk id="1312" creationId="{F8B654A8-4033-232B-2A6D-780F077BB09E}"/>
          </ac:spMkLst>
        </pc:spChg>
        <pc:spChg chg="mod">
          <ac:chgData name="Seyed Hamed" userId="220999c3-e6ef-4426-a304-d27831ca2f92" providerId="ADAL" clId="{121C0B15-9E1E-443F-BAD1-2D61C586516E}" dt="2025-01-08T22:08:00.170" v="424" actId="255"/>
          <ac:spMkLst>
            <pc:docMk/>
            <pc:sldMk cId="1729123015" sldId="286"/>
            <ac:spMk id="1313" creationId="{5D21B575-AD85-7E2E-5296-11A488694CED}"/>
          </ac:spMkLst>
        </pc:spChg>
        <pc:spChg chg="mod">
          <ac:chgData name="Seyed Hamed" userId="220999c3-e6ef-4426-a304-d27831ca2f92" providerId="ADAL" clId="{121C0B15-9E1E-443F-BAD1-2D61C586516E}" dt="2025-01-08T22:08:00.170" v="424" actId="255"/>
          <ac:spMkLst>
            <pc:docMk/>
            <pc:sldMk cId="1729123015" sldId="286"/>
            <ac:spMk id="1314" creationId="{24D79253-E059-4233-37C2-7F0874D843A4}"/>
          </ac:spMkLst>
        </pc:spChg>
        <pc:spChg chg="mod">
          <ac:chgData name="Seyed Hamed" userId="220999c3-e6ef-4426-a304-d27831ca2f92" providerId="ADAL" clId="{121C0B15-9E1E-443F-BAD1-2D61C586516E}" dt="2025-01-08T22:08:00.170" v="424" actId="255"/>
          <ac:spMkLst>
            <pc:docMk/>
            <pc:sldMk cId="1729123015" sldId="286"/>
            <ac:spMk id="1315" creationId="{7A7264B0-D988-EB8E-291E-ADDC628E541D}"/>
          </ac:spMkLst>
        </pc:spChg>
        <pc:spChg chg="mod">
          <ac:chgData name="Seyed Hamed" userId="220999c3-e6ef-4426-a304-d27831ca2f92" providerId="ADAL" clId="{121C0B15-9E1E-443F-BAD1-2D61C586516E}" dt="2025-01-08T22:08:00.170" v="424" actId="255"/>
          <ac:spMkLst>
            <pc:docMk/>
            <pc:sldMk cId="1729123015" sldId="286"/>
            <ac:spMk id="1317" creationId="{58E389A9-C710-4B0B-44D5-3D16190D67E2}"/>
          </ac:spMkLst>
        </pc:spChg>
        <pc:spChg chg="mod">
          <ac:chgData name="Seyed Hamed" userId="220999c3-e6ef-4426-a304-d27831ca2f92" providerId="ADAL" clId="{121C0B15-9E1E-443F-BAD1-2D61C586516E}" dt="2025-01-08T22:08:00.170" v="424" actId="255"/>
          <ac:spMkLst>
            <pc:docMk/>
            <pc:sldMk cId="1729123015" sldId="286"/>
            <ac:spMk id="1318" creationId="{B0210F35-5CBE-5E12-3A67-D6F66E7B759A}"/>
          </ac:spMkLst>
        </pc:spChg>
        <pc:spChg chg="mod">
          <ac:chgData name="Seyed Hamed" userId="220999c3-e6ef-4426-a304-d27831ca2f92" providerId="ADAL" clId="{121C0B15-9E1E-443F-BAD1-2D61C586516E}" dt="2025-01-08T22:08:00.170" v="424" actId="255"/>
          <ac:spMkLst>
            <pc:docMk/>
            <pc:sldMk cId="1729123015" sldId="286"/>
            <ac:spMk id="1319" creationId="{3098DA98-A1BF-4BC1-9DCF-D27484107625}"/>
          </ac:spMkLst>
        </pc:spChg>
        <pc:spChg chg="mod">
          <ac:chgData name="Seyed Hamed" userId="220999c3-e6ef-4426-a304-d27831ca2f92" providerId="ADAL" clId="{121C0B15-9E1E-443F-BAD1-2D61C586516E}" dt="2025-01-08T22:08:00.170" v="424" actId="255"/>
          <ac:spMkLst>
            <pc:docMk/>
            <pc:sldMk cId="1729123015" sldId="286"/>
            <ac:spMk id="1320" creationId="{7B28BE3A-FC61-2BDD-AE21-A4EDDF1AEF2F}"/>
          </ac:spMkLst>
        </pc:spChg>
        <pc:spChg chg="mod">
          <ac:chgData name="Seyed Hamed" userId="220999c3-e6ef-4426-a304-d27831ca2f92" providerId="ADAL" clId="{121C0B15-9E1E-443F-BAD1-2D61C586516E}" dt="2025-01-08T22:08:00.170" v="424" actId="255"/>
          <ac:spMkLst>
            <pc:docMk/>
            <pc:sldMk cId="1729123015" sldId="286"/>
            <ac:spMk id="1321" creationId="{7C240ACB-CED0-7F49-31F0-C87D518FEC72}"/>
          </ac:spMkLst>
        </pc:spChg>
        <pc:spChg chg="mod">
          <ac:chgData name="Seyed Hamed" userId="220999c3-e6ef-4426-a304-d27831ca2f92" providerId="ADAL" clId="{121C0B15-9E1E-443F-BAD1-2D61C586516E}" dt="2025-01-08T22:08:00.170" v="424" actId="255"/>
          <ac:spMkLst>
            <pc:docMk/>
            <pc:sldMk cId="1729123015" sldId="286"/>
            <ac:spMk id="1322" creationId="{82C76942-2C22-1AEF-1721-2A3214750BEE}"/>
          </ac:spMkLst>
        </pc:spChg>
        <pc:spChg chg="mod">
          <ac:chgData name="Seyed Hamed" userId="220999c3-e6ef-4426-a304-d27831ca2f92" providerId="ADAL" clId="{121C0B15-9E1E-443F-BAD1-2D61C586516E}" dt="2025-01-08T22:08:00.170" v="424" actId="255"/>
          <ac:spMkLst>
            <pc:docMk/>
            <pc:sldMk cId="1729123015" sldId="286"/>
            <ac:spMk id="1324" creationId="{61A47A9F-32AE-981E-BB4D-315F9C5D8559}"/>
          </ac:spMkLst>
        </pc:spChg>
        <pc:spChg chg="mod">
          <ac:chgData name="Seyed Hamed" userId="220999c3-e6ef-4426-a304-d27831ca2f92" providerId="ADAL" clId="{121C0B15-9E1E-443F-BAD1-2D61C586516E}" dt="2025-01-08T22:08:00.170" v="424" actId="255"/>
          <ac:spMkLst>
            <pc:docMk/>
            <pc:sldMk cId="1729123015" sldId="286"/>
            <ac:spMk id="1325" creationId="{F40B0C30-574D-2DD5-A044-CBE61A194E80}"/>
          </ac:spMkLst>
        </pc:spChg>
        <pc:spChg chg="mod">
          <ac:chgData name="Seyed Hamed" userId="220999c3-e6ef-4426-a304-d27831ca2f92" providerId="ADAL" clId="{121C0B15-9E1E-443F-BAD1-2D61C586516E}" dt="2025-01-08T22:08:00.170" v="424" actId="255"/>
          <ac:spMkLst>
            <pc:docMk/>
            <pc:sldMk cId="1729123015" sldId="286"/>
            <ac:spMk id="1326" creationId="{EC811A46-FDD4-DA04-9C4C-F82F68AB2C90}"/>
          </ac:spMkLst>
        </pc:spChg>
        <pc:spChg chg="mod">
          <ac:chgData name="Seyed Hamed" userId="220999c3-e6ef-4426-a304-d27831ca2f92" providerId="ADAL" clId="{121C0B15-9E1E-443F-BAD1-2D61C586516E}" dt="2025-01-08T22:08:00.170" v="424" actId="255"/>
          <ac:spMkLst>
            <pc:docMk/>
            <pc:sldMk cId="1729123015" sldId="286"/>
            <ac:spMk id="1327" creationId="{E9BB62F2-8E10-AB41-75E4-C7EE0F3ECA7B}"/>
          </ac:spMkLst>
        </pc:spChg>
        <pc:spChg chg="mod">
          <ac:chgData name="Seyed Hamed" userId="220999c3-e6ef-4426-a304-d27831ca2f92" providerId="ADAL" clId="{121C0B15-9E1E-443F-BAD1-2D61C586516E}" dt="2025-01-08T22:08:00.170" v="424" actId="255"/>
          <ac:spMkLst>
            <pc:docMk/>
            <pc:sldMk cId="1729123015" sldId="286"/>
            <ac:spMk id="1328" creationId="{5CCE7AE2-1A8B-0E61-1E51-56D2243B6F02}"/>
          </ac:spMkLst>
        </pc:spChg>
        <pc:spChg chg="mod">
          <ac:chgData name="Seyed Hamed" userId="220999c3-e6ef-4426-a304-d27831ca2f92" providerId="ADAL" clId="{121C0B15-9E1E-443F-BAD1-2D61C586516E}" dt="2025-01-08T22:08:00.170" v="424" actId="255"/>
          <ac:spMkLst>
            <pc:docMk/>
            <pc:sldMk cId="1729123015" sldId="286"/>
            <ac:spMk id="1329" creationId="{9671AA20-0D50-9335-F95E-F752695A5A89}"/>
          </ac:spMkLst>
        </pc:spChg>
        <pc:spChg chg="mod">
          <ac:chgData name="Seyed Hamed" userId="220999c3-e6ef-4426-a304-d27831ca2f92" providerId="ADAL" clId="{121C0B15-9E1E-443F-BAD1-2D61C586516E}" dt="2025-01-08T22:08:00.170" v="424" actId="255"/>
          <ac:spMkLst>
            <pc:docMk/>
            <pc:sldMk cId="1729123015" sldId="286"/>
            <ac:spMk id="1331" creationId="{6D6FC07D-F3F1-D798-A925-CD3449120C61}"/>
          </ac:spMkLst>
        </pc:spChg>
        <pc:spChg chg="mod">
          <ac:chgData name="Seyed Hamed" userId="220999c3-e6ef-4426-a304-d27831ca2f92" providerId="ADAL" clId="{121C0B15-9E1E-443F-BAD1-2D61C586516E}" dt="2025-01-08T22:08:00.170" v="424" actId="255"/>
          <ac:spMkLst>
            <pc:docMk/>
            <pc:sldMk cId="1729123015" sldId="286"/>
            <ac:spMk id="1332" creationId="{7B8589CF-7E95-D84C-0430-DE7E89C6593A}"/>
          </ac:spMkLst>
        </pc:spChg>
        <pc:spChg chg="mod">
          <ac:chgData name="Seyed Hamed" userId="220999c3-e6ef-4426-a304-d27831ca2f92" providerId="ADAL" clId="{121C0B15-9E1E-443F-BAD1-2D61C586516E}" dt="2025-01-08T22:08:00.170" v="424" actId="255"/>
          <ac:spMkLst>
            <pc:docMk/>
            <pc:sldMk cId="1729123015" sldId="286"/>
            <ac:spMk id="1333" creationId="{A576FCA3-43E7-F0FF-2348-98A828D1F6A9}"/>
          </ac:spMkLst>
        </pc:spChg>
        <pc:spChg chg="mod">
          <ac:chgData name="Seyed Hamed" userId="220999c3-e6ef-4426-a304-d27831ca2f92" providerId="ADAL" clId="{121C0B15-9E1E-443F-BAD1-2D61C586516E}" dt="2025-01-08T22:08:00.170" v="424" actId="255"/>
          <ac:spMkLst>
            <pc:docMk/>
            <pc:sldMk cId="1729123015" sldId="286"/>
            <ac:spMk id="1334" creationId="{5956BF8E-2AAD-F760-59B0-D6CA2300C65E}"/>
          </ac:spMkLst>
        </pc:spChg>
        <pc:spChg chg="mod">
          <ac:chgData name="Seyed Hamed" userId="220999c3-e6ef-4426-a304-d27831ca2f92" providerId="ADAL" clId="{121C0B15-9E1E-443F-BAD1-2D61C586516E}" dt="2025-01-08T22:08:00.170" v="424" actId="255"/>
          <ac:spMkLst>
            <pc:docMk/>
            <pc:sldMk cId="1729123015" sldId="286"/>
            <ac:spMk id="1335" creationId="{0AC77A0E-743F-2235-D747-8DBD710022BF}"/>
          </ac:spMkLst>
        </pc:spChg>
        <pc:spChg chg="mod">
          <ac:chgData name="Seyed Hamed" userId="220999c3-e6ef-4426-a304-d27831ca2f92" providerId="ADAL" clId="{121C0B15-9E1E-443F-BAD1-2D61C586516E}" dt="2025-01-08T22:08:00.170" v="424" actId="255"/>
          <ac:spMkLst>
            <pc:docMk/>
            <pc:sldMk cId="1729123015" sldId="286"/>
            <ac:spMk id="1336" creationId="{E8993C4A-D530-00A3-5A6B-E70C6DA9CD82}"/>
          </ac:spMkLst>
        </pc:spChg>
        <pc:spChg chg="mod">
          <ac:chgData name="Seyed Hamed" userId="220999c3-e6ef-4426-a304-d27831ca2f92" providerId="ADAL" clId="{121C0B15-9E1E-443F-BAD1-2D61C586516E}" dt="2025-01-08T22:08:00.170" v="424" actId="255"/>
          <ac:spMkLst>
            <pc:docMk/>
            <pc:sldMk cId="1729123015" sldId="286"/>
            <ac:spMk id="1337" creationId="{3E63A81F-490C-77A3-1092-5F0B43464096}"/>
          </ac:spMkLst>
        </pc:spChg>
        <pc:spChg chg="mod">
          <ac:chgData name="Seyed Hamed" userId="220999c3-e6ef-4426-a304-d27831ca2f92" providerId="ADAL" clId="{121C0B15-9E1E-443F-BAD1-2D61C586516E}" dt="2025-01-08T22:08:00.170" v="424" actId="255"/>
          <ac:spMkLst>
            <pc:docMk/>
            <pc:sldMk cId="1729123015" sldId="286"/>
            <ac:spMk id="1338" creationId="{6FD50B2E-A237-D689-62F7-ED281214D29C}"/>
          </ac:spMkLst>
        </pc:spChg>
        <pc:spChg chg="mod">
          <ac:chgData name="Seyed Hamed" userId="220999c3-e6ef-4426-a304-d27831ca2f92" providerId="ADAL" clId="{121C0B15-9E1E-443F-BAD1-2D61C586516E}" dt="2025-01-08T22:08:00.170" v="424" actId="255"/>
          <ac:spMkLst>
            <pc:docMk/>
            <pc:sldMk cId="1729123015" sldId="286"/>
            <ac:spMk id="1339" creationId="{7880F623-3C79-78E6-A84A-969C79374E73}"/>
          </ac:spMkLst>
        </pc:spChg>
        <pc:spChg chg="mod">
          <ac:chgData name="Seyed Hamed" userId="220999c3-e6ef-4426-a304-d27831ca2f92" providerId="ADAL" clId="{121C0B15-9E1E-443F-BAD1-2D61C586516E}" dt="2025-01-08T22:08:00.170" v="424" actId="255"/>
          <ac:spMkLst>
            <pc:docMk/>
            <pc:sldMk cId="1729123015" sldId="286"/>
            <ac:spMk id="1341" creationId="{CB800CC7-7D63-46A3-6655-98A2EE53DED3}"/>
          </ac:spMkLst>
        </pc:spChg>
        <pc:spChg chg="mod">
          <ac:chgData name="Seyed Hamed" userId="220999c3-e6ef-4426-a304-d27831ca2f92" providerId="ADAL" clId="{121C0B15-9E1E-443F-BAD1-2D61C586516E}" dt="2025-01-08T22:08:00.170" v="424" actId="255"/>
          <ac:spMkLst>
            <pc:docMk/>
            <pc:sldMk cId="1729123015" sldId="286"/>
            <ac:spMk id="1342" creationId="{5975FEDA-B2FB-D584-5671-3BF1ED22F865}"/>
          </ac:spMkLst>
        </pc:spChg>
        <pc:spChg chg="mod">
          <ac:chgData name="Seyed Hamed" userId="220999c3-e6ef-4426-a304-d27831ca2f92" providerId="ADAL" clId="{121C0B15-9E1E-443F-BAD1-2D61C586516E}" dt="2025-01-08T22:08:00.170" v="424" actId="255"/>
          <ac:spMkLst>
            <pc:docMk/>
            <pc:sldMk cId="1729123015" sldId="286"/>
            <ac:spMk id="1343" creationId="{C0631E1F-C31D-773E-213C-1FAF81AAE1B7}"/>
          </ac:spMkLst>
        </pc:spChg>
        <pc:spChg chg="mod">
          <ac:chgData name="Seyed Hamed" userId="220999c3-e6ef-4426-a304-d27831ca2f92" providerId="ADAL" clId="{121C0B15-9E1E-443F-BAD1-2D61C586516E}" dt="2025-01-08T22:08:00.170" v="424" actId="255"/>
          <ac:spMkLst>
            <pc:docMk/>
            <pc:sldMk cId="1729123015" sldId="286"/>
            <ac:spMk id="1344" creationId="{C6C4E5A8-732E-C51E-4DAD-38CF54AFDD18}"/>
          </ac:spMkLst>
        </pc:spChg>
        <pc:spChg chg="mod">
          <ac:chgData name="Seyed Hamed" userId="220999c3-e6ef-4426-a304-d27831ca2f92" providerId="ADAL" clId="{121C0B15-9E1E-443F-BAD1-2D61C586516E}" dt="2025-01-08T22:08:00.170" v="424" actId="255"/>
          <ac:spMkLst>
            <pc:docMk/>
            <pc:sldMk cId="1729123015" sldId="286"/>
            <ac:spMk id="1345" creationId="{C6F606F8-2CD3-393E-92F8-35842401A7EA}"/>
          </ac:spMkLst>
        </pc:spChg>
        <pc:spChg chg="mod">
          <ac:chgData name="Seyed Hamed" userId="220999c3-e6ef-4426-a304-d27831ca2f92" providerId="ADAL" clId="{121C0B15-9E1E-443F-BAD1-2D61C586516E}" dt="2025-01-08T22:08:00.170" v="424" actId="255"/>
          <ac:spMkLst>
            <pc:docMk/>
            <pc:sldMk cId="1729123015" sldId="286"/>
            <ac:spMk id="1347" creationId="{E7B16864-327D-8035-A157-7A8DF3067C29}"/>
          </ac:spMkLst>
        </pc:spChg>
        <pc:spChg chg="mod">
          <ac:chgData name="Seyed Hamed" userId="220999c3-e6ef-4426-a304-d27831ca2f92" providerId="ADAL" clId="{121C0B15-9E1E-443F-BAD1-2D61C586516E}" dt="2025-01-08T22:08:00.170" v="424" actId="255"/>
          <ac:spMkLst>
            <pc:docMk/>
            <pc:sldMk cId="1729123015" sldId="286"/>
            <ac:spMk id="1348" creationId="{0E06E634-4E29-E34D-1D8F-064CE5D5723F}"/>
          </ac:spMkLst>
        </pc:spChg>
        <pc:spChg chg="mod">
          <ac:chgData name="Seyed Hamed" userId="220999c3-e6ef-4426-a304-d27831ca2f92" providerId="ADAL" clId="{121C0B15-9E1E-443F-BAD1-2D61C586516E}" dt="2025-01-08T22:08:00.170" v="424" actId="255"/>
          <ac:spMkLst>
            <pc:docMk/>
            <pc:sldMk cId="1729123015" sldId="286"/>
            <ac:spMk id="1349" creationId="{BFB480F6-D0CC-C30F-B72B-38C1994C739F}"/>
          </ac:spMkLst>
        </pc:spChg>
        <pc:spChg chg="mod">
          <ac:chgData name="Seyed Hamed" userId="220999c3-e6ef-4426-a304-d27831ca2f92" providerId="ADAL" clId="{121C0B15-9E1E-443F-BAD1-2D61C586516E}" dt="2025-01-08T22:08:00.170" v="424" actId="255"/>
          <ac:spMkLst>
            <pc:docMk/>
            <pc:sldMk cId="1729123015" sldId="286"/>
            <ac:spMk id="1350" creationId="{EA1FDD32-5999-AFB0-4661-D7DBDD2A8ABD}"/>
          </ac:spMkLst>
        </pc:spChg>
        <pc:spChg chg="mod">
          <ac:chgData name="Seyed Hamed" userId="220999c3-e6ef-4426-a304-d27831ca2f92" providerId="ADAL" clId="{121C0B15-9E1E-443F-BAD1-2D61C586516E}" dt="2025-01-08T22:08:00.170" v="424" actId="255"/>
          <ac:spMkLst>
            <pc:docMk/>
            <pc:sldMk cId="1729123015" sldId="286"/>
            <ac:spMk id="1351" creationId="{09C575B5-1FDA-CD14-3F2C-28F68CB20C50}"/>
          </ac:spMkLst>
        </pc:spChg>
        <pc:spChg chg="mod">
          <ac:chgData name="Seyed Hamed" userId="220999c3-e6ef-4426-a304-d27831ca2f92" providerId="ADAL" clId="{121C0B15-9E1E-443F-BAD1-2D61C586516E}" dt="2025-01-08T22:08:00.170" v="424" actId="255"/>
          <ac:spMkLst>
            <pc:docMk/>
            <pc:sldMk cId="1729123015" sldId="286"/>
            <ac:spMk id="1353" creationId="{8FF92950-6BFA-D582-D704-7BD80179AFC9}"/>
          </ac:spMkLst>
        </pc:spChg>
        <pc:spChg chg="mod">
          <ac:chgData name="Seyed Hamed" userId="220999c3-e6ef-4426-a304-d27831ca2f92" providerId="ADAL" clId="{121C0B15-9E1E-443F-BAD1-2D61C586516E}" dt="2025-01-08T22:08:00.170" v="424" actId="255"/>
          <ac:spMkLst>
            <pc:docMk/>
            <pc:sldMk cId="1729123015" sldId="286"/>
            <ac:spMk id="1354" creationId="{8D035FF7-F980-48BD-4539-ABEC36A2E075}"/>
          </ac:spMkLst>
        </pc:spChg>
        <pc:spChg chg="mod">
          <ac:chgData name="Seyed Hamed" userId="220999c3-e6ef-4426-a304-d27831ca2f92" providerId="ADAL" clId="{121C0B15-9E1E-443F-BAD1-2D61C586516E}" dt="2025-01-08T22:08:00.170" v="424" actId="255"/>
          <ac:spMkLst>
            <pc:docMk/>
            <pc:sldMk cId="1729123015" sldId="286"/>
            <ac:spMk id="1355" creationId="{4371C310-9514-61BF-F0F5-384001B389E9}"/>
          </ac:spMkLst>
        </pc:spChg>
        <pc:spChg chg="mod">
          <ac:chgData name="Seyed Hamed" userId="220999c3-e6ef-4426-a304-d27831ca2f92" providerId="ADAL" clId="{121C0B15-9E1E-443F-BAD1-2D61C586516E}" dt="2025-01-08T22:08:00.170" v="424" actId="255"/>
          <ac:spMkLst>
            <pc:docMk/>
            <pc:sldMk cId="1729123015" sldId="286"/>
            <ac:spMk id="1356" creationId="{DA43DA38-E8D3-4208-E9EE-D9A456C907D3}"/>
          </ac:spMkLst>
        </pc:spChg>
        <pc:spChg chg="mod">
          <ac:chgData name="Seyed Hamed" userId="220999c3-e6ef-4426-a304-d27831ca2f92" providerId="ADAL" clId="{121C0B15-9E1E-443F-BAD1-2D61C586516E}" dt="2025-01-08T22:08:00.170" v="424" actId="255"/>
          <ac:spMkLst>
            <pc:docMk/>
            <pc:sldMk cId="1729123015" sldId="286"/>
            <ac:spMk id="1357" creationId="{5F19CDC4-EFE7-65C7-DD55-3ECAF88AC645}"/>
          </ac:spMkLst>
        </pc:spChg>
        <pc:spChg chg="mod">
          <ac:chgData name="Seyed Hamed" userId="220999c3-e6ef-4426-a304-d27831ca2f92" providerId="ADAL" clId="{121C0B15-9E1E-443F-BAD1-2D61C586516E}" dt="2025-01-08T22:08:00.170" v="424" actId="255"/>
          <ac:spMkLst>
            <pc:docMk/>
            <pc:sldMk cId="1729123015" sldId="286"/>
            <ac:spMk id="1359" creationId="{120710CA-FFAC-62AF-6C4D-BCD2A057F167}"/>
          </ac:spMkLst>
        </pc:spChg>
        <pc:spChg chg="mod">
          <ac:chgData name="Seyed Hamed" userId="220999c3-e6ef-4426-a304-d27831ca2f92" providerId="ADAL" clId="{121C0B15-9E1E-443F-BAD1-2D61C586516E}" dt="2025-01-08T22:08:00.170" v="424" actId="255"/>
          <ac:spMkLst>
            <pc:docMk/>
            <pc:sldMk cId="1729123015" sldId="286"/>
            <ac:spMk id="1360" creationId="{AD4C73CB-7A45-B6F5-C462-132B83715E2B}"/>
          </ac:spMkLst>
        </pc:spChg>
        <pc:spChg chg="mod">
          <ac:chgData name="Seyed Hamed" userId="220999c3-e6ef-4426-a304-d27831ca2f92" providerId="ADAL" clId="{121C0B15-9E1E-443F-BAD1-2D61C586516E}" dt="2025-01-08T22:08:00.170" v="424" actId="255"/>
          <ac:spMkLst>
            <pc:docMk/>
            <pc:sldMk cId="1729123015" sldId="286"/>
            <ac:spMk id="1361" creationId="{7D431446-6160-238C-9E99-BBF432C94237}"/>
          </ac:spMkLst>
        </pc:spChg>
        <pc:spChg chg="mod">
          <ac:chgData name="Seyed Hamed" userId="220999c3-e6ef-4426-a304-d27831ca2f92" providerId="ADAL" clId="{121C0B15-9E1E-443F-BAD1-2D61C586516E}" dt="2025-01-08T22:08:00.170" v="424" actId="255"/>
          <ac:spMkLst>
            <pc:docMk/>
            <pc:sldMk cId="1729123015" sldId="286"/>
            <ac:spMk id="1362" creationId="{E7D42083-5153-30F8-D24B-6AA8C956FC8F}"/>
          </ac:spMkLst>
        </pc:spChg>
        <pc:spChg chg="mod">
          <ac:chgData name="Seyed Hamed" userId="220999c3-e6ef-4426-a304-d27831ca2f92" providerId="ADAL" clId="{121C0B15-9E1E-443F-BAD1-2D61C586516E}" dt="2025-01-08T22:08:00.170" v="424" actId="255"/>
          <ac:spMkLst>
            <pc:docMk/>
            <pc:sldMk cId="1729123015" sldId="286"/>
            <ac:spMk id="1363" creationId="{7553B682-86D3-711B-8C7E-1A6A1DDA1E19}"/>
          </ac:spMkLst>
        </pc:spChg>
        <pc:spChg chg="mod">
          <ac:chgData name="Seyed Hamed" userId="220999c3-e6ef-4426-a304-d27831ca2f92" providerId="ADAL" clId="{121C0B15-9E1E-443F-BAD1-2D61C586516E}" dt="2025-01-08T22:08:00.170" v="424" actId="255"/>
          <ac:spMkLst>
            <pc:docMk/>
            <pc:sldMk cId="1729123015" sldId="286"/>
            <ac:spMk id="1364" creationId="{E38A6C30-008E-3F2B-5B67-70A4DDF7DAF9}"/>
          </ac:spMkLst>
        </pc:spChg>
        <pc:spChg chg="mod">
          <ac:chgData name="Seyed Hamed" userId="220999c3-e6ef-4426-a304-d27831ca2f92" providerId="ADAL" clId="{121C0B15-9E1E-443F-BAD1-2D61C586516E}" dt="2025-01-08T22:08:00.170" v="424" actId="255"/>
          <ac:spMkLst>
            <pc:docMk/>
            <pc:sldMk cId="1729123015" sldId="286"/>
            <ac:spMk id="1365" creationId="{C5544B38-3A59-59D9-C160-0BDCFA2FFF53}"/>
          </ac:spMkLst>
        </pc:spChg>
        <pc:spChg chg="mod">
          <ac:chgData name="Seyed Hamed" userId="220999c3-e6ef-4426-a304-d27831ca2f92" providerId="ADAL" clId="{121C0B15-9E1E-443F-BAD1-2D61C586516E}" dt="2025-01-08T22:08:00.170" v="424" actId="255"/>
          <ac:spMkLst>
            <pc:docMk/>
            <pc:sldMk cId="1729123015" sldId="286"/>
            <ac:spMk id="1366" creationId="{9E8A58D2-4173-FC38-93EA-2E6709E96429}"/>
          </ac:spMkLst>
        </pc:spChg>
        <pc:spChg chg="mod">
          <ac:chgData name="Seyed Hamed" userId="220999c3-e6ef-4426-a304-d27831ca2f92" providerId="ADAL" clId="{121C0B15-9E1E-443F-BAD1-2D61C586516E}" dt="2025-01-08T22:08:00.170" v="424" actId="255"/>
          <ac:spMkLst>
            <pc:docMk/>
            <pc:sldMk cId="1729123015" sldId="286"/>
            <ac:spMk id="1367" creationId="{D8ABA620-9B19-478B-9590-1AA7186A291B}"/>
          </ac:spMkLst>
        </pc:spChg>
        <pc:spChg chg="mod">
          <ac:chgData name="Seyed Hamed" userId="220999c3-e6ef-4426-a304-d27831ca2f92" providerId="ADAL" clId="{121C0B15-9E1E-443F-BAD1-2D61C586516E}" dt="2025-01-08T22:08:00.170" v="424" actId="255"/>
          <ac:spMkLst>
            <pc:docMk/>
            <pc:sldMk cId="1729123015" sldId="286"/>
            <ac:spMk id="1368" creationId="{E57E4A38-633B-F9A8-79EC-10DFB0FEC35F}"/>
          </ac:spMkLst>
        </pc:spChg>
        <pc:spChg chg="mod">
          <ac:chgData name="Seyed Hamed" userId="220999c3-e6ef-4426-a304-d27831ca2f92" providerId="ADAL" clId="{121C0B15-9E1E-443F-BAD1-2D61C586516E}" dt="2025-01-08T22:08:00.170" v="424" actId="255"/>
          <ac:spMkLst>
            <pc:docMk/>
            <pc:sldMk cId="1729123015" sldId="286"/>
            <ac:spMk id="1370" creationId="{900780EA-2AC3-FE61-B3FC-3C11E679D649}"/>
          </ac:spMkLst>
        </pc:spChg>
        <pc:spChg chg="mod">
          <ac:chgData name="Seyed Hamed" userId="220999c3-e6ef-4426-a304-d27831ca2f92" providerId="ADAL" clId="{121C0B15-9E1E-443F-BAD1-2D61C586516E}" dt="2025-01-08T22:08:00.170" v="424" actId="255"/>
          <ac:spMkLst>
            <pc:docMk/>
            <pc:sldMk cId="1729123015" sldId="286"/>
            <ac:spMk id="1371" creationId="{C696B4EF-4D73-7727-C0D2-4EC51C79FC58}"/>
          </ac:spMkLst>
        </pc:spChg>
        <pc:spChg chg="mod">
          <ac:chgData name="Seyed Hamed" userId="220999c3-e6ef-4426-a304-d27831ca2f92" providerId="ADAL" clId="{121C0B15-9E1E-443F-BAD1-2D61C586516E}" dt="2025-01-08T22:08:00.170" v="424" actId="255"/>
          <ac:spMkLst>
            <pc:docMk/>
            <pc:sldMk cId="1729123015" sldId="286"/>
            <ac:spMk id="1372" creationId="{7F913CCB-CBD8-4880-A21C-21E709DDA9C7}"/>
          </ac:spMkLst>
        </pc:spChg>
        <pc:spChg chg="mod">
          <ac:chgData name="Seyed Hamed" userId="220999c3-e6ef-4426-a304-d27831ca2f92" providerId="ADAL" clId="{121C0B15-9E1E-443F-BAD1-2D61C586516E}" dt="2025-01-08T22:08:00.170" v="424" actId="255"/>
          <ac:spMkLst>
            <pc:docMk/>
            <pc:sldMk cId="1729123015" sldId="286"/>
            <ac:spMk id="1373" creationId="{E3468891-9323-5018-8BA9-683FA9D395F0}"/>
          </ac:spMkLst>
        </pc:spChg>
        <pc:spChg chg="mod">
          <ac:chgData name="Seyed Hamed" userId="220999c3-e6ef-4426-a304-d27831ca2f92" providerId="ADAL" clId="{121C0B15-9E1E-443F-BAD1-2D61C586516E}" dt="2025-01-08T22:08:00.170" v="424" actId="255"/>
          <ac:spMkLst>
            <pc:docMk/>
            <pc:sldMk cId="1729123015" sldId="286"/>
            <ac:spMk id="1374" creationId="{BB403039-892C-9923-8132-6D0B69DB7A9E}"/>
          </ac:spMkLst>
        </pc:spChg>
        <pc:spChg chg="mod">
          <ac:chgData name="Seyed Hamed" userId="220999c3-e6ef-4426-a304-d27831ca2f92" providerId="ADAL" clId="{121C0B15-9E1E-443F-BAD1-2D61C586516E}" dt="2025-01-08T22:08:00.170" v="424" actId="255"/>
          <ac:spMkLst>
            <pc:docMk/>
            <pc:sldMk cId="1729123015" sldId="286"/>
            <ac:spMk id="1375" creationId="{C39C647A-6BE9-4EF1-0578-04B79A4F6553}"/>
          </ac:spMkLst>
        </pc:spChg>
        <pc:spChg chg="mod">
          <ac:chgData name="Seyed Hamed" userId="220999c3-e6ef-4426-a304-d27831ca2f92" providerId="ADAL" clId="{121C0B15-9E1E-443F-BAD1-2D61C586516E}" dt="2025-01-08T22:08:00.170" v="424" actId="255"/>
          <ac:spMkLst>
            <pc:docMk/>
            <pc:sldMk cId="1729123015" sldId="286"/>
            <ac:spMk id="1376" creationId="{2D522A1B-C66C-CDAC-1683-3CB9D5E2CF33}"/>
          </ac:spMkLst>
        </pc:spChg>
        <pc:spChg chg="mod">
          <ac:chgData name="Seyed Hamed" userId="220999c3-e6ef-4426-a304-d27831ca2f92" providerId="ADAL" clId="{121C0B15-9E1E-443F-BAD1-2D61C586516E}" dt="2025-01-08T22:08:00.170" v="424" actId="255"/>
          <ac:spMkLst>
            <pc:docMk/>
            <pc:sldMk cId="1729123015" sldId="286"/>
            <ac:spMk id="1377" creationId="{7DFA4733-22BC-9D1C-4E09-C03F1A8406A9}"/>
          </ac:spMkLst>
        </pc:spChg>
        <pc:spChg chg="mod">
          <ac:chgData name="Seyed Hamed" userId="220999c3-e6ef-4426-a304-d27831ca2f92" providerId="ADAL" clId="{121C0B15-9E1E-443F-BAD1-2D61C586516E}" dt="2025-01-08T22:08:00.170" v="424" actId="255"/>
          <ac:spMkLst>
            <pc:docMk/>
            <pc:sldMk cId="1729123015" sldId="286"/>
            <ac:spMk id="1378" creationId="{6B75C9B9-308E-F469-4DEB-8FDC0E113C2F}"/>
          </ac:spMkLst>
        </pc:spChg>
        <pc:spChg chg="mod">
          <ac:chgData name="Seyed Hamed" userId="220999c3-e6ef-4426-a304-d27831ca2f92" providerId="ADAL" clId="{121C0B15-9E1E-443F-BAD1-2D61C586516E}" dt="2025-01-08T22:08:00.170" v="424" actId="255"/>
          <ac:spMkLst>
            <pc:docMk/>
            <pc:sldMk cId="1729123015" sldId="286"/>
            <ac:spMk id="1379" creationId="{68A01DF3-6E67-06A9-D0EE-7904B732C49C}"/>
          </ac:spMkLst>
        </pc:spChg>
        <pc:spChg chg="mod">
          <ac:chgData name="Seyed Hamed" userId="220999c3-e6ef-4426-a304-d27831ca2f92" providerId="ADAL" clId="{121C0B15-9E1E-443F-BAD1-2D61C586516E}" dt="2025-01-08T22:08:00.170" v="424" actId="255"/>
          <ac:spMkLst>
            <pc:docMk/>
            <pc:sldMk cId="1729123015" sldId="286"/>
            <ac:spMk id="1380" creationId="{05FD8A64-7222-ABA0-EA42-12E7CDFA5024}"/>
          </ac:spMkLst>
        </pc:spChg>
        <pc:spChg chg="mod">
          <ac:chgData name="Seyed Hamed" userId="220999c3-e6ef-4426-a304-d27831ca2f92" providerId="ADAL" clId="{121C0B15-9E1E-443F-BAD1-2D61C586516E}" dt="2025-01-08T22:08:00.170" v="424" actId="255"/>
          <ac:spMkLst>
            <pc:docMk/>
            <pc:sldMk cId="1729123015" sldId="286"/>
            <ac:spMk id="1381" creationId="{3479169A-9B3C-D228-539C-D754E90809FF}"/>
          </ac:spMkLst>
        </pc:spChg>
        <pc:spChg chg="mod">
          <ac:chgData name="Seyed Hamed" userId="220999c3-e6ef-4426-a304-d27831ca2f92" providerId="ADAL" clId="{121C0B15-9E1E-443F-BAD1-2D61C586516E}" dt="2025-01-08T22:08:00.170" v="424" actId="255"/>
          <ac:spMkLst>
            <pc:docMk/>
            <pc:sldMk cId="1729123015" sldId="286"/>
            <ac:spMk id="1382" creationId="{FFAFE003-669C-BF68-FD8B-BB17E8E3D8D3}"/>
          </ac:spMkLst>
        </pc:spChg>
        <pc:spChg chg="mod">
          <ac:chgData name="Seyed Hamed" userId="220999c3-e6ef-4426-a304-d27831ca2f92" providerId="ADAL" clId="{121C0B15-9E1E-443F-BAD1-2D61C586516E}" dt="2025-01-08T22:08:00.170" v="424" actId="255"/>
          <ac:spMkLst>
            <pc:docMk/>
            <pc:sldMk cId="1729123015" sldId="286"/>
            <ac:spMk id="1383" creationId="{29B4225F-EA73-53A1-E603-7EFA95DDB784}"/>
          </ac:spMkLst>
        </pc:spChg>
        <pc:spChg chg="mod">
          <ac:chgData name="Seyed Hamed" userId="220999c3-e6ef-4426-a304-d27831ca2f92" providerId="ADAL" clId="{121C0B15-9E1E-443F-BAD1-2D61C586516E}" dt="2025-01-08T22:08:00.170" v="424" actId="255"/>
          <ac:spMkLst>
            <pc:docMk/>
            <pc:sldMk cId="1729123015" sldId="286"/>
            <ac:spMk id="1384" creationId="{BBED2D74-1E38-4784-4056-E1129621D0F4}"/>
          </ac:spMkLst>
        </pc:spChg>
        <pc:spChg chg="mod">
          <ac:chgData name="Seyed Hamed" userId="220999c3-e6ef-4426-a304-d27831ca2f92" providerId="ADAL" clId="{121C0B15-9E1E-443F-BAD1-2D61C586516E}" dt="2025-01-08T22:08:00.170" v="424" actId="255"/>
          <ac:spMkLst>
            <pc:docMk/>
            <pc:sldMk cId="1729123015" sldId="286"/>
            <ac:spMk id="1385" creationId="{FF7D5CF6-7079-8191-9E68-2EA722598AFF}"/>
          </ac:spMkLst>
        </pc:spChg>
        <pc:spChg chg="mod">
          <ac:chgData name="Seyed Hamed" userId="220999c3-e6ef-4426-a304-d27831ca2f92" providerId="ADAL" clId="{121C0B15-9E1E-443F-BAD1-2D61C586516E}" dt="2025-01-08T22:08:00.170" v="424" actId="255"/>
          <ac:spMkLst>
            <pc:docMk/>
            <pc:sldMk cId="1729123015" sldId="286"/>
            <ac:spMk id="1386" creationId="{C0A4C4C3-E7A2-36A1-1DB5-7CEB629C1BF9}"/>
          </ac:spMkLst>
        </pc:spChg>
        <pc:spChg chg="mod">
          <ac:chgData name="Seyed Hamed" userId="220999c3-e6ef-4426-a304-d27831ca2f92" providerId="ADAL" clId="{121C0B15-9E1E-443F-BAD1-2D61C586516E}" dt="2025-01-08T22:08:00.170" v="424" actId="255"/>
          <ac:spMkLst>
            <pc:docMk/>
            <pc:sldMk cId="1729123015" sldId="286"/>
            <ac:spMk id="1387" creationId="{5554BBE7-D723-527B-7B2F-1C4A68E30BD8}"/>
          </ac:spMkLst>
        </pc:spChg>
        <pc:spChg chg="mod">
          <ac:chgData name="Seyed Hamed" userId="220999c3-e6ef-4426-a304-d27831ca2f92" providerId="ADAL" clId="{121C0B15-9E1E-443F-BAD1-2D61C586516E}" dt="2025-01-08T22:08:00.170" v="424" actId="255"/>
          <ac:spMkLst>
            <pc:docMk/>
            <pc:sldMk cId="1729123015" sldId="286"/>
            <ac:spMk id="1388" creationId="{6F7E130C-C761-E377-090A-B3B27E790B86}"/>
          </ac:spMkLst>
        </pc:spChg>
        <pc:spChg chg="mod">
          <ac:chgData name="Seyed Hamed" userId="220999c3-e6ef-4426-a304-d27831ca2f92" providerId="ADAL" clId="{121C0B15-9E1E-443F-BAD1-2D61C586516E}" dt="2025-01-08T22:08:00.170" v="424" actId="255"/>
          <ac:spMkLst>
            <pc:docMk/>
            <pc:sldMk cId="1729123015" sldId="286"/>
            <ac:spMk id="1389" creationId="{4AAEB4F8-1728-2F8E-E20F-F548D468ED16}"/>
          </ac:spMkLst>
        </pc:spChg>
        <pc:spChg chg="mod">
          <ac:chgData name="Seyed Hamed" userId="220999c3-e6ef-4426-a304-d27831ca2f92" providerId="ADAL" clId="{121C0B15-9E1E-443F-BAD1-2D61C586516E}" dt="2025-01-08T22:08:00.170" v="424" actId="255"/>
          <ac:spMkLst>
            <pc:docMk/>
            <pc:sldMk cId="1729123015" sldId="286"/>
            <ac:spMk id="1390" creationId="{BE350A9E-B0AD-9FD3-8153-B75AE0D4D447}"/>
          </ac:spMkLst>
        </pc:spChg>
        <pc:spChg chg="mod">
          <ac:chgData name="Seyed Hamed" userId="220999c3-e6ef-4426-a304-d27831ca2f92" providerId="ADAL" clId="{121C0B15-9E1E-443F-BAD1-2D61C586516E}" dt="2025-01-08T22:08:00.170" v="424" actId="255"/>
          <ac:spMkLst>
            <pc:docMk/>
            <pc:sldMk cId="1729123015" sldId="286"/>
            <ac:spMk id="1391" creationId="{D1483871-DAA8-793B-0B56-7C93D3D21BEB}"/>
          </ac:spMkLst>
        </pc:spChg>
        <pc:spChg chg="mod">
          <ac:chgData name="Seyed Hamed" userId="220999c3-e6ef-4426-a304-d27831ca2f92" providerId="ADAL" clId="{121C0B15-9E1E-443F-BAD1-2D61C586516E}" dt="2025-01-08T22:08:00.170" v="424" actId="255"/>
          <ac:spMkLst>
            <pc:docMk/>
            <pc:sldMk cId="1729123015" sldId="286"/>
            <ac:spMk id="1392" creationId="{0BB4B828-407D-EC6A-C80A-79F4F2CA5C71}"/>
          </ac:spMkLst>
        </pc:spChg>
        <pc:spChg chg="mod">
          <ac:chgData name="Seyed Hamed" userId="220999c3-e6ef-4426-a304-d27831ca2f92" providerId="ADAL" clId="{121C0B15-9E1E-443F-BAD1-2D61C586516E}" dt="2025-01-08T22:08:00.170" v="424" actId="255"/>
          <ac:spMkLst>
            <pc:docMk/>
            <pc:sldMk cId="1729123015" sldId="286"/>
            <ac:spMk id="1393" creationId="{836ABFCF-B040-0FFD-6A1B-8769987AEAD0}"/>
          </ac:spMkLst>
        </pc:spChg>
        <pc:spChg chg="mod">
          <ac:chgData name="Seyed Hamed" userId="220999c3-e6ef-4426-a304-d27831ca2f92" providerId="ADAL" clId="{121C0B15-9E1E-443F-BAD1-2D61C586516E}" dt="2025-01-08T22:08:00.170" v="424" actId="255"/>
          <ac:spMkLst>
            <pc:docMk/>
            <pc:sldMk cId="1729123015" sldId="286"/>
            <ac:spMk id="1394" creationId="{630753E1-BF57-7167-21DF-9D250C9CBA7D}"/>
          </ac:spMkLst>
        </pc:spChg>
        <pc:spChg chg="mod">
          <ac:chgData name="Seyed Hamed" userId="220999c3-e6ef-4426-a304-d27831ca2f92" providerId="ADAL" clId="{121C0B15-9E1E-443F-BAD1-2D61C586516E}" dt="2025-01-08T22:08:00.170" v="424" actId="255"/>
          <ac:spMkLst>
            <pc:docMk/>
            <pc:sldMk cId="1729123015" sldId="286"/>
            <ac:spMk id="1395" creationId="{14366101-70AB-278D-C256-9BB375A348CF}"/>
          </ac:spMkLst>
        </pc:spChg>
        <pc:spChg chg="mod">
          <ac:chgData name="Seyed Hamed" userId="220999c3-e6ef-4426-a304-d27831ca2f92" providerId="ADAL" clId="{121C0B15-9E1E-443F-BAD1-2D61C586516E}" dt="2025-01-08T22:08:00.170" v="424" actId="255"/>
          <ac:spMkLst>
            <pc:docMk/>
            <pc:sldMk cId="1729123015" sldId="286"/>
            <ac:spMk id="1396" creationId="{8AACEC00-827B-A72D-6202-435A9D5F60AA}"/>
          </ac:spMkLst>
        </pc:spChg>
        <pc:spChg chg="mod">
          <ac:chgData name="Seyed Hamed" userId="220999c3-e6ef-4426-a304-d27831ca2f92" providerId="ADAL" clId="{121C0B15-9E1E-443F-BAD1-2D61C586516E}" dt="2025-01-08T22:08:00.170" v="424" actId="255"/>
          <ac:spMkLst>
            <pc:docMk/>
            <pc:sldMk cId="1729123015" sldId="286"/>
            <ac:spMk id="1397" creationId="{321C15BF-A132-C818-3C41-8C051185BA7D}"/>
          </ac:spMkLst>
        </pc:spChg>
        <pc:spChg chg="mod">
          <ac:chgData name="Seyed Hamed" userId="220999c3-e6ef-4426-a304-d27831ca2f92" providerId="ADAL" clId="{121C0B15-9E1E-443F-BAD1-2D61C586516E}" dt="2025-01-08T22:08:00.170" v="424" actId="255"/>
          <ac:spMkLst>
            <pc:docMk/>
            <pc:sldMk cId="1729123015" sldId="286"/>
            <ac:spMk id="1398" creationId="{6E31F748-2660-5D77-AF70-4762CD79141A}"/>
          </ac:spMkLst>
        </pc:spChg>
        <pc:spChg chg="mod">
          <ac:chgData name="Seyed Hamed" userId="220999c3-e6ef-4426-a304-d27831ca2f92" providerId="ADAL" clId="{121C0B15-9E1E-443F-BAD1-2D61C586516E}" dt="2025-01-08T22:08:00.170" v="424" actId="255"/>
          <ac:spMkLst>
            <pc:docMk/>
            <pc:sldMk cId="1729123015" sldId="286"/>
            <ac:spMk id="1399" creationId="{837C31AF-EAE8-599D-E99C-D4F98823D552}"/>
          </ac:spMkLst>
        </pc:spChg>
        <pc:spChg chg="mod">
          <ac:chgData name="Seyed Hamed" userId="220999c3-e6ef-4426-a304-d27831ca2f92" providerId="ADAL" clId="{121C0B15-9E1E-443F-BAD1-2D61C586516E}" dt="2025-01-08T22:08:00.170" v="424" actId="255"/>
          <ac:spMkLst>
            <pc:docMk/>
            <pc:sldMk cId="1729123015" sldId="286"/>
            <ac:spMk id="1401" creationId="{70A4261A-2A7C-0B3A-2663-79AC0851BB82}"/>
          </ac:spMkLst>
        </pc:spChg>
        <pc:spChg chg="mod">
          <ac:chgData name="Seyed Hamed" userId="220999c3-e6ef-4426-a304-d27831ca2f92" providerId="ADAL" clId="{121C0B15-9E1E-443F-BAD1-2D61C586516E}" dt="2025-01-08T22:08:00.170" v="424" actId="255"/>
          <ac:spMkLst>
            <pc:docMk/>
            <pc:sldMk cId="1729123015" sldId="286"/>
            <ac:spMk id="1402" creationId="{1E8D1DB7-8455-58B1-050F-26827934FCC9}"/>
          </ac:spMkLst>
        </pc:spChg>
        <pc:spChg chg="mod">
          <ac:chgData name="Seyed Hamed" userId="220999c3-e6ef-4426-a304-d27831ca2f92" providerId="ADAL" clId="{121C0B15-9E1E-443F-BAD1-2D61C586516E}" dt="2025-01-08T22:08:00.170" v="424" actId="255"/>
          <ac:spMkLst>
            <pc:docMk/>
            <pc:sldMk cId="1729123015" sldId="286"/>
            <ac:spMk id="1403" creationId="{FCB3F688-4404-A839-1B21-8C44C454FB98}"/>
          </ac:spMkLst>
        </pc:spChg>
        <pc:spChg chg="mod">
          <ac:chgData name="Seyed Hamed" userId="220999c3-e6ef-4426-a304-d27831ca2f92" providerId="ADAL" clId="{121C0B15-9E1E-443F-BAD1-2D61C586516E}" dt="2025-01-08T22:08:00.170" v="424" actId="255"/>
          <ac:spMkLst>
            <pc:docMk/>
            <pc:sldMk cId="1729123015" sldId="286"/>
            <ac:spMk id="1404" creationId="{18AFE23B-5305-6B01-98F8-75EF239FD8BF}"/>
          </ac:spMkLst>
        </pc:spChg>
        <pc:spChg chg="mod">
          <ac:chgData name="Seyed Hamed" userId="220999c3-e6ef-4426-a304-d27831ca2f92" providerId="ADAL" clId="{121C0B15-9E1E-443F-BAD1-2D61C586516E}" dt="2025-01-08T22:08:00.170" v="424" actId="255"/>
          <ac:spMkLst>
            <pc:docMk/>
            <pc:sldMk cId="1729123015" sldId="286"/>
            <ac:spMk id="1405" creationId="{D5BE5371-8266-A6BB-F74A-C5D1BD886EF1}"/>
          </ac:spMkLst>
        </pc:spChg>
        <pc:spChg chg="mod">
          <ac:chgData name="Seyed Hamed" userId="220999c3-e6ef-4426-a304-d27831ca2f92" providerId="ADAL" clId="{121C0B15-9E1E-443F-BAD1-2D61C586516E}" dt="2025-01-08T22:08:00.170" v="424" actId="255"/>
          <ac:spMkLst>
            <pc:docMk/>
            <pc:sldMk cId="1729123015" sldId="286"/>
            <ac:spMk id="1407" creationId="{FB95248B-FE2C-BCD8-4E96-4D45BE7D5CD4}"/>
          </ac:spMkLst>
        </pc:spChg>
        <pc:spChg chg="mod">
          <ac:chgData name="Seyed Hamed" userId="220999c3-e6ef-4426-a304-d27831ca2f92" providerId="ADAL" clId="{121C0B15-9E1E-443F-BAD1-2D61C586516E}" dt="2025-01-08T22:08:00.170" v="424" actId="255"/>
          <ac:spMkLst>
            <pc:docMk/>
            <pc:sldMk cId="1729123015" sldId="286"/>
            <ac:spMk id="1408" creationId="{DAFE979D-668A-F21E-55BB-73321400E25B}"/>
          </ac:spMkLst>
        </pc:spChg>
        <pc:spChg chg="mod">
          <ac:chgData name="Seyed Hamed" userId="220999c3-e6ef-4426-a304-d27831ca2f92" providerId="ADAL" clId="{121C0B15-9E1E-443F-BAD1-2D61C586516E}" dt="2025-01-08T22:08:00.170" v="424" actId="255"/>
          <ac:spMkLst>
            <pc:docMk/>
            <pc:sldMk cId="1729123015" sldId="286"/>
            <ac:spMk id="1409" creationId="{C8F49178-8DC2-4BDC-0F7F-046EF9EFA8D6}"/>
          </ac:spMkLst>
        </pc:spChg>
        <pc:spChg chg="mod">
          <ac:chgData name="Seyed Hamed" userId="220999c3-e6ef-4426-a304-d27831ca2f92" providerId="ADAL" clId="{121C0B15-9E1E-443F-BAD1-2D61C586516E}" dt="2025-01-08T22:08:00.170" v="424" actId="255"/>
          <ac:spMkLst>
            <pc:docMk/>
            <pc:sldMk cId="1729123015" sldId="286"/>
            <ac:spMk id="1410" creationId="{CB3C8684-A658-A04C-C8C9-05B9C4972754}"/>
          </ac:spMkLst>
        </pc:spChg>
        <pc:spChg chg="mod">
          <ac:chgData name="Seyed Hamed" userId="220999c3-e6ef-4426-a304-d27831ca2f92" providerId="ADAL" clId="{121C0B15-9E1E-443F-BAD1-2D61C586516E}" dt="2025-01-08T22:08:00.170" v="424" actId="255"/>
          <ac:spMkLst>
            <pc:docMk/>
            <pc:sldMk cId="1729123015" sldId="286"/>
            <ac:spMk id="1411" creationId="{322378E8-472C-D329-6C01-F6ADB33F7799}"/>
          </ac:spMkLst>
        </pc:spChg>
        <pc:spChg chg="mod">
          <ac:chgData name="Seyed Hamed" userId="220999c3-e6ef-4426-a304-d27831ca2f92" providerId="ADAL" clId="{121C0B15-9E1E-443F-BAD1-2D61C586516E}" dt="2025-01-08T22:08:00.170" v="424" actId="255"/>
          <ac:spMkLst>
            <pc:docMk/>
            <pc:sldMk cId="1729123015" sldId="286"/>
            <ac:spMk id="1413" creationId="{CF1D9DA4-FE7F-D8D9-261A-F5183B1A5224}"/>
          </ac:spMkLst>
        </pc:spChg>
        <pc:spChg chg="mod">
          <ac:chgData name="Seyed Hamed" userId="220999c3-e6ef-4426-a304-d27831ca2f92" providerId="ADAL" clId="{121C0B15-9E1E-443F-BAD1-2D61C586516E}" dt="2025-01-08T22:08:00.170" v="424" actId="255"/>
          <ac:spMkLst>
            <pc:docMk/>
            <pc:sldMk cId="1729123015" sldId="286"/>
            <ac:spMk id="1414" creationId="{078098D0-40FE-4BB2-07CF-2935624849DD}"/>
          </ac:spMkLst>
        </pc:spChg>
        <pc:spChg chg="mod">
          <ac:chgData name="Seyed Hamed" userId="220999c3-e6ef-4426-a304-d27831ca2f92" providerId="ADAL" clId="{121C0B15-9E1E-443F-BAD1-2D61C586516E}" dt="2025-01-08T22:08:00.170" v="424" actId="255"/>
          <ac:spMkLst>
            <pc:docMk/>
            <pc:sldMk cId="1729123015" sldId="286"/>
            <ac:spMk id="1415" creationId="{135AD106-0A78-DDB1-9CF2-5C155F4E32BD}"/>
          </ac:spMkLst>
        </pc:spChg>
        <pc:spChg chg="mod">
          <ac:chgData name="Seyed Hamed" userId="220999c3-e6ef-4426-a304-d27831ca2f92" providerId="ADAL" clId="{121C0B15-9E1E-443F-BAD1-2D61C586516E}" dt="2025-01-08T22:08:00.170" v="424" actId="255"/>
          <ac:spMkLst>
            <pc:docMk/>
            <pc:sldMk cId="1729123015" sldId="286"/>
            <ac:spMk id="1416" creationId="{AF584041-49AA-277F-D7F7-2DA443C9D6EB}"/>
          </ac:spMkLst>
        </pc:spChg>
        <pc:spChg chg="mod">
          <ac:chgData name="Seyed Hamed" userId="220999c3-e6ef-4426-a304-d27831ca2f92" providerId="ADAL" clId="{121C0B15-9E1E-443F-BAD1-2D61C586516E}" dt="2025-01-08T22:08:00.170" v="424" actId="255"/>
          <ac:spMkLst>
            <pc:docMk/>
            <pc:sldMk cId="1729123015" sldId="286"/>
            <ac:spMk id="1417" creationId="{6EF1E910-03CF-7823-F553-17A31FCD9346}"/>
          </ac:spMkLst>
        </pc:spChg>
        <pc:spChg chg="mod">
          <ac:chgData name="Seyed Hamed" userId="220999c3-e6ef-4426-a304-d27831ca2f92" providerId="ADAL" clId="{121C0B15-9E1E-443F-BAD1-2D61C586516E}" dt="2025-01-08T22:08:00.170" v="424" actId="255"/>
          <ac:spMkLst>
            <pc:docMk/>
            <pc:sldMk cId="1729123015" sldId="286"/>
            <ac:spMk id="1418" creationId="{EF628362-D5BB-C494-2CA4-8DB5ADBCA3AC}"/>
          </ac:spMkLst>
        </pc:spChg>
        <pc:spChg chg="mod">
          <ac:chgData name="Seyed Hamed" userId="220999c3-e6ef-4426-a304-d27831ca2f92" providerId="ADAL" clId="{121C0B15-9E1E-443F-BAD1-2D61C586516E}" dt="2025-01-08T22:08:00.170" v="424" actId="255"/>
          <ac:spMkLst>
            <pc:docMk/>
            <pc:sldMk cId="1729123015" sldId="286"/>
            <ac:spMk id="1419" creationId="{09D57AB9-CB06-6C5A-7EBD-8C8F74EA6DAE}"/>
          </ac:spMkLst>
        </pc:spChg>
        <pc:spChg chg="mod">
          <ac:chgData name="Seyed Hamed" userId="220999c3-e6ef-4426-a304-d27831ca2f92" providerId="ADAL" clId="{121C0B15-9E1E-443F-BAD1-2D61C586516E}" dt="2025-01-08T22:08:00.170" v="424" actId="255"/>
          <ac:spMkLst>
            <pc:docMk/>
            <pc:sldMk cId="1729123015" sldId="286"/>
            <ac:spMk id="1420" creationId="{564E2AB4-AF92-BCA8-8373-72E07CA9181E}"/>
          </ac:spMkLst>
        </pc:spChg>
        <pc:spChg chg="mod">
          <ac:chgData name="Seyed Hamed" userId="220999c3-e6ef-4426-a304-d27831ca2f92" providerId="ADAL" clId="{121C0B15-9E1E-443F-BAD1-2D61C586516E}" dt="2025-01-08T22:08:00.170" v="424" actId="255"/>
          <ac:spMkLst>
            <pc:docMk/>
            <pc:sldMk cId="1729123015" sldId="286"/>
            <ac:spMk id="1421" creationId="{A0F35674-4D2D-F050-5C78-F34C742D82A0}"/>
          </ac:spMkLst>
        </pc:spChg>
        <pc:spChg chg="mod">
          <ac:chgData name="Seyed Hamed" userId="220999c3-e6ef-4426-a304-d27831ca2f92" providerId="ADAL" clId="{121C0B15-9E1E-443F-BAD1-2D61C586516E}" dt="2025-01-08T22:08:00.170" v="424" actId="255"/>
          <ac:spMkLst>
            <pc:docMk/>
            <pc:sldMk cId="1729123015" sldId="286"/>
            <ac:spMk id="1422" creationId="{A0CA4935-D52F-E783-1D2A-5B8A05E0DF1D}"/>
          </ac:spMkLst>
        </pc:spChg>
        <pc:spChg chg="mod">
          <ac:chgData name="Seyed Hamed" userId="220999c3-e6ef-4426-a304-d27831ca2f92" providerId="ADAL" clId="{121C0B15-9E1E-443F-BAD1-2D61C586516E}" dt="2025-01-08T22:08:00.170" v="424" actId="255"/>
          <ac:spMkLst>
            <pc:docMk/>
            <pc:sldMk cId="1729123015" sldId="286"/>
            <ac:spMk id="1424" creationId="{72AFC2DD-AE47-BD04-387C-22DD815A6BFD}"/>
          </ac:spMkLst>
        </pc:spChg>
        <pc:spChg chg="mod">
          <ac:chgData name="Seyed Hamed" userId="220999c3-e6ef-4426-a304-d27831ca2f92" providerId="ADAL" clId="{121C0B15-9E1E-443F-BAD1-2D61C586516E}" dt="2025-01-08T22:08:00.170" v="424" actId="255"/>
          <ac:spMkLst>
            <pc:docMk/>
            <pc:sldMk cId="1729123015" sldId="286"/>
            <ac:spMk id="1425" creationId="{F39EC603-238D-8F22-BC6E-608DA3BA76CC}"/>
          </ac:spMkLst>
        </pc:spChg>
        <pc:spChg chg="mod">
          <ac:chgData name="Seyed Hamed" userId="220999c3-e6ef-4426-a304-d27831ca2f92" providerId="ADAL" clId="{121C0B15-9E1E-443F-BAD1-2D61C586516E}" dt="2025-01-08T22:08:00.170" v="424" actId="255"/>
          <ac:spMkLst>
            <pc:docMk/>
            <pc:sldMk cId="1729123015" sldId="286"/>
            <ac:spMk id="1426" creationId="{9F645CF2-A095-6CB8-5AE7-2B240C04CEB6}"/>
          </ac:spMkLst>
        </pc:spChg>
        <pc:spChg chg="mod">
          <ac:chgData name="Seyed Hamed" userId="220999c3-e6ef-4426-a304-d27831ca2f92" providerId="ADAL" clId="{121C0B15-9E1E-443F-BAD1-2D61C586516E}" dt="2025-01-08T22:08:00.170" v="424" actId="255"/>
          <ac:spMkLst>
            <pc:docMk/>
            <pc:sldMk cId="1729123015" sldId="286"/>
            <ac:spMk id="1427" creationId="{8CF5AC77-0393-C3B7-EA2A-E173ABD2868F}"/>
          </ac:spMkLst>
        </pc:spChg>
        <pc:spChg chg="mod">
          <ac:chgData name="Seyed Hamed" userId="220999c3-e6ef-4426-a304-d27831ca2f92" providerId="ADAL" clId="{121C0B15-9E1E-443F-BAD1-2D61C586516E}" dt="2025-01-08T22:08:00.170" v="424" actId="255"/>
          <ac:spMkLst>
            <pc:docMk/>
            <pc:sldMk cId="1729123015" sldId="286"/>
            <ac:spMk id="1428" creationId="{53EE60CB-161B-2FEB-DCBA-B1FD794B5B9D}"/>
          </ac:spMkLst>
        </pc:spChg>
        <pc:spChg chg="mod">
          <ac:chgData name="Seyed Hamed" userId="220999c3-e6ef-4426-a304-d27831ca2f92" providerId="ADAL" clId="{121C0B15-9E1E-443F-BAD1-2D61C586516E}" dt="2025-01-08T22:08:00.170" v="424" actId="255"/>
          <ac:spMkLst>
            <pc:docMk/>
            <pc:sldMk cId="1729123015" sldId="286"/>
            <ac:spMk id="1429" creationId="{F61F9383-9869-64D2-A1A5-7B94EA3A373C}"/>
          </ac:spMkLst>
        </pc:spChg>
        <pc:spChg chg="mod">
          <ac:chgData name="Seyed Hamed" userId="220999c3-e6ef-4426-a304-d27831ca2f92" providerId="ADAL" clId="{121C0B15-9E1E-443F-BAD1-2D61C586516E}" dt="2025-01-08T22:08:00.170" v="424" actId="255"/>
          <ac:spMkLst>
            <pc:docMk/>
            <pc:sldMk cId="1729123015" sldId="286"/>
            <ac:spMk id="1430" creationId="{396B1632-36C2-06C6-F29C-F3AC6DFA1BF2}"/>
          </ac:spMkLst>
        </pc:spChg>
        <pc:spChg chg="mod">
          <ac:chgData name="Seyed Hamed" userId="220999c3-e6ef-4426-a304-d27831ca2f92" providerId="ADAL" clId="{121C0B15-9E1E-443F-BAD1-2D61C586516E}" dt="2025-01-08T22:08:00.170" v="424" actId="255"/>
          <ac:spMkLst>
            <pc:docMk/>
            <pc:sldMk cId="1729123015" sldId="286"/>
            <ac:spMk id="1431" creationId="{EF54AAF6-24E6-0FD4-5AF7-484F3767D51F}"/>
          </ac:spMkLst>
        </pc:spChg>
        <pc:spChg chg="mod">
          <ac:chgData name="Seyed Hamed" userId="220999c3-e6ef-4426-a304-d27831ca2f92" providerId="ADAL" clId="{121C0B15-9E1E-443F-BAD1-2D61C586516E}" dt="2025-01-08T22:08:00.170" v="424" actId="255"/>
          <ac:spMkLst>
            <pc:docMk/>
            <pc:sldMk cId="1729123015" sldId="286"/>
            <ac:spMk id="1432" creationId="{2357F091-E810-73AE-AF9A-F4B087B6C7A1}"/>
          </ac:spMkLst>
        </pc:spChg>
        <pc:spChg chg="mod">
          <ac:chgData name="Seyed Hamed" userId="220999c3-e6ef-4426-a304-d27831ca2f92" providerId="ADAL" clId="{121C0B15-9E1E-443F-BAD1-2D61C586516E}" dt="2025-01-08T22:08:00.170" v="424" actId="255"/>
          <ac:spMkLst>
            <pc:docMk/>
            <pc:sldMk cId="1729123015" sldId="286"/>
            <ac:spMk id="1433" creationId="{96DB7A7F-C2D7-C8E6-9A07-0F5612885505}"/>
          </ac:spMkLst>
        </pc:spChg>
        <pc:spChg chg="mod">
          <ac:chgData name="Seyed Hamed" userId="220999c3-e6ef-4426-a304-d27831ca2f92" providerId="ADAL" clId="{121C0B15-9E1E-443F-BAD1-2D61C586516E}" dt="2025-01-08T22:08:00.170" v="424" actId="255"/>
          <ac:spMkLst>
            <pc:docMk/>
            <pc:sldMk cId="1729123015" sldId="286"/>
            <ac:spMk id="1434" creationId="{CB544DCD-71B9-0164-6996-DDAFC66042BD}"/>
          </ac:spMkLst>
        </pc:spChg>
        <pc:spChg chg="mod">
          <ac:chgData name="Seyed Hamed" userId="220999c3-e6ef-4426-a304-d27831ca2f92" providerId="ADAL" clId="{121C0B15-9E1E-443F-BAD1-2D61C586516E}" dt="2025-01-08T22:08:00.170" v="424" actId="255"/>
          <ac:spMkLst>
            <pc:docMk/>
            <pc:sldMk cId="1729123015" sldId="286"/>
            <ac:spMk id="1435" creationId="{735D14DA-5ACA-3009-4DC7-8F756FA269F9}"/>
          </ac:spMkLst>
        </pc:spChg>
        <pc:spChg chg="mod">
          <ac:chgData name="Seyed Hamed" userId="220999c3-e6ef-4426-a304-d27831ca2f92" providerId="ADAL" clId="{121C0B15-9E1E-443F-BAD1-2D61C586516E}" dt="2025-01-08T22:08:00.170" v="424" actId="255"/>
          <ac:spMkLst>
            <pc:docMk/>
            <pc:sldMk cId="1729123015" sldId="286"/>
            <ac:spMk id="1436" creationId="{C7945F25-6595-DB32-9DC6-87CE13C15855}"/>
          </ac:spMkLst>
        </pc:spChg>
        <pc:spChg chg="mod">
          <ac:chgData name="Seyed Hamed" userId="220999c3-e6ef-4426-a304-d27831ca2f92" providerId="ADAL" clId="{121C0B15-9E1E-443F-BAD1-2D61C586516E}" dt="2025-01-08T22:08:00.170" v="424" actId="255"/>
          <ac:spMkLst>
            <pc:docMk/>
            <pc:sldMk cId="1729123015" sldId="286"/>
            <ac:spMk id="1437" creationId="{41365DDF-12F1-08E7-764A-0B7A97BE644B}"/>
          </ac:spMkLst>
        </pc:spChg>
        <pc:spChg chg="mod">
          <ac:chgData name="Seyed Hamed" userId="220999c3-e6ef-4426-a304-d27831ca2f92" providerId="ADAL" clId="{121C0B15-9E1E-443F-BAD1-2D61C586516E}" dt="2025-01-08T22:08:00.170" v="424" actId="255"/>
          <ac:spMkLst>
            <pc:docMk/>
            <pc:sldMk cId="1729123015" sldId="286"/>
            <ac:spMk id="1438" creationId="{57BCFFC3-880A-1ACE-A334-06537D94604B}"/>
          </ac:spMkLst>
        </pc:spChg>
        <pc:spChg chg="mod">
          <ac:chgData name="Seyed Hamed" userId="220999c3-e6ef-4426-a304-d27831ca2f92" providerId="ADAL" clId="{121C0B15-9E1E-443F-BAD1-2D61C586516E}" dt="2025-01-08T22:08:00.170" v="424" actId="255"/>
          <ac:spMkLst>
            <pc:docMk/>
            <pc:sldMk cId="1729123015" sldId="286"/>
            <ac:spMk id="1439" creationId="{9B4B5F5B-2409-F0C6-0CD3-532DEE6BAD90}"/>
          </ac:spMkLst>
        </pc:spChg>
        <pc:spChg chg="mod">
          <ac:chgData name="Seyed Hamed" userId="220999c3-e6ef-4426-a304-d27831ca2f92" providerId="ADAL" clId="{121C0B15-9E1E-443F-BAD1-2D61C586516E}" dt="2025-01-08T22:08:00.170" v="424" actId="255"/>
          <ac:spMkLst>
            <pc:docMk/>
            <pc:sldMk cId="1729123015" sldId="286"/>
            <ac:spMk id="1440" creationId="{3EEA5507-20CA-8822-5AE8-C63F861173E6}"/>
          </ac:spMkLst>
        </pc:spChg>
        <pc:spChg chg="mod">
          <ac:chgData name="Seyed Hamed" userId="220999c3-e6ef-4426-a304-d27831ca2f92" providerId="ADAL" clId="{121C0B15-9E1E-443F-BAD1-2D61C586516E}" dt="2025-01-08T22:08:00.170" v="424" actId="255"/>
          <ac:spMkLst>
            <pc:docMk/>
            <pc:sldMk cId="1729123015" sldId="286"/>
            <ac:spMk id="1441" creationId="{B2ECFF59-DB79-B213-A674-D7C597D9B37C}"/>
          </ac:spMkLst>
        </pc:spChg>
        <pc:spChg chg="mod">
          <ac:chgData name="Seyed Hamed" userId="220999c3-e6ef-4426-a304-d27831ca2f92" providerId="ADAL" clId="{121C0B15-9E1E-443F-BAD1-2D61C586516E}" dt="2025-01-08T22:08:00.170" v="424" actId="255"/>
          <ac:spMkLst>
            <pc:docMk/>
            <pc:sldMk cId="1729123015" sldId="286"/>
            <ac:spMk id="1442" creationId="{E98B9F81-32EC-63C9-4B48-804465A9631F}"/>
          </ac:spMkLst>
        </pc:spChg>
        <pc:spChg chg="mod">
          <ac:chgData name="Seyed Hamed" userId="220999c3-e6ef-4426-a304-d27831ca2f92" providerId="ADAL" clId="{121C0B15-9E1E-443F-BAD1-2D61C586516E}" dt="2025-01-08T22:08:00.170" v="424" actId="255"/>
          <ac:spMkLst>
            <pc:docMk/>
            <pc:sldMk cId="1729123015" sldId="286"/>
            <ac:spMk id="1443" creationId="{E84AE353-4FF1-3B76-5E91-B7063100C0FF}"/>
          </ac:spMkLst>
        </pc:spChg>
        <pc:spChg chg="mod">
          <ac:chgData name="Seyed Hamed" userId="220999c3-e6ef-4426-a304-d27831ca2f92" providerId="ADAL" clId="{121C0B15-9E1E-443F-BAD1-2D61C586516E}" dt="2025-01-08T22:08:00.170" v="424" actId="255"/>
          <ac:spMkLst>
            <pc:docMk/>
            <pc:sldMk cId="1729123015" sldId="286"/>
            <ac:spMk id="1444" creationId="{1B85229E-1E19-E399-719E-FEFEDC2CAA40}"/>
          </ac:spMkLst>
        </pc:spChg>
        <pc:spChg chg="mod">
          <ac:chgData name="Seyed Hamed" userId="220999c3-e6ef-4426-a304-d27831ca2f92" providerId="ADAL" clId="{121C0B15-9E1E-443F-BAD1-2D61C586516E}" dt="2025-01-08T22:08:00.170" v="424" actId="255"/>
          <ac:spMkLst>
            <pc:docMk/>
            <pc:sldMk cId="1729123015" sldId="286"/>
            <ac:spMk id="1445" creationId="{6FE9BA8A-5139-E451-9A12-00D187D3E864}"/>
          </ac:spMkLst>
        </pc:spChg>
        <pc:spChg chg="mod">
          <ac:chgData name="Seyed Hamed" userId="220999c3-e6ef-4426-a304-d27831ca2f92" providerId="ADAL" clId="{121C0B15-9E1E-443F-BAD1-2D61C586516E}" dt="2025-01-08T22:08:00.170" v="424" actId="255"/>
          <ac:spMkLst>
            <pc:docMk/>
            <pc:sldMk cId="1729123015" sldId="286"/>
            <ac:spMk id="1446" creationId="{5BE79B1E-91B0-0204-718A-23EA2E46F199}"/>
          </ac:spMkLst>
        </pc:spChg>
        <pc:spChg chg="mod">
          <ac:chgData name="Seyed Hamed" userId="220999c3-e6ef-4426-a304-d27831ca2f92" providerId="ADAL" clId="{121C0B15-9E1E-443F-BAD1-2D61C586516E}" dt="2025-01-08T22:08:00.170" v="424" actId="255"/>
          <ac:spMkLst>
            <pc:docMk/>
            <pc:sldMk cId="1729123015" sldId="286"/>
            <ac:spMk id="1447" creationId="{948CE12F-2BED-910C-0D69-0C0841CC9E4F}"/>
          </ac:spMkLst>
        </pc:spChg>
        <pc:spChg chg="mod">
          <ac:chgData name="Seyed Hamed" userId="220999c3-e6ef-4426-a304-d27831ca2f92" providerId="ADAL" clId="{121C0B15-9E1E-443F-BAD1-2D61C586516E}" dt="2025-01-08T22:08:00.170" v="424" actId="255"/>
          <ac:spMkLst>
            <pc:docMk/>
            <pc:sldMk cId="1729123015" sldId="286"/>
            <ac:spMk id="1448" creationId="{95D56980-7E5D-8110-ABDD-727907E2612F}"/>
          </ac:spMkLst>
        </pc:spChg>
        <pc:spChg chg="mod">
          <ac:chgData name="Seyed Hamed" userId="220999c3-e6ef-4426-a304-d27831ca2f92" providerId="ADAL" clId="{121C0B15-9E1E-443F-BAD1-2D61C586516E}" dt="2025-01-08T22:08:00.170" v="424" actId="255"/>
          <ac:spMkLst>
            <pc:docMk/>
            <pc:sldMk cId="1729123015" sldId="286"/>
            <ac:spMk id="1449" creationId="{B856B6D0-6607-E03E-3BD0-20F638943B30}"/>
          </ac:spMkLst>
        </pc:spChg>
        <pc:spChg chg="mod">
          <ac:chgData name="Seyed Hamed" userId="220999c3-e6ef-4426-a304-d27831ca2f92" providerId="ADAL" clId="{121C0B15-9E1E-443F-BAD1-2D61C586516E}" dt="2025-01-08T22:08:00.170" v="424" actId="255"/>
          <ac:spMkLst>
            <pc:docMk/>
            <pc:sldMk cId="1729123015" sldId="286"/>
            <ac:spMk id="1450" creationId="{8B5D202F-1A5F-8769-E596-88E88E6AFF86}"/>
          </ac:spMkLst>
        </pc:spChg>
        <pc:spChg chg="mod">
          <ac:chgData name="Seyed Hamed" userId="220999c3-e6ef-4426-a304-d27831ca2f92" providerId="ADAL" clId="{121C0B15-9E1E-443F-BAD1-2D61C586516E}" dt="2025-01-08T22:08:00.170" v="424" actId="255"/>
          <ac:spMkLst>
            <pc:docMk/>
            <pc:sldMk cId="1729123015" sldId="286"/>
            <ac:spMk id="1451" creationId="{B02CA421-744E-929F-E65E-159028A2EED7}"/>
          </ac:spMkLst>
        </pc:spChg>
        <pc:spChg chg="mod">
          <ac:chgData name="Seyed Hamed" userId="220999c3-e6ef-4426-a304-d27831ca2f92" providerId="ADAL" clId="{121C0B15-9E1E-443F-BAD1-2D61C586516E}" dt="2025-01-08T22:08:00.170" v="424" actId="255"/>
          <ac:spMkLst>
            <pc:docMk/>
            <pc:sldMk cId="1729123015" sldId="286"/>
            <ac:spMk id="1452" creationId="{08156228-D631-DA8F-839B-BB9D5731224F}"/>
          </ac:spMkLst>
        </pc:spChg>
        <pc:spChg chg="mod">
          <ac:chgData name="Seyed Hamed" userId="220999c3-e6ef-4426-a304-d27831ca2f92" providerId="ADAL" clId="{121C0B15-9E1E-443F-BAD1-2D61C586516E}" dt="2025-01-08T22:08:00.170" v="424" actId="255"/>
          <ac:spMkLst>
            <pc:docMk/>
            <pc:sldMk cId="1729123015" sldId="286"/>
            <ac:spMk id="1453" creationId="{F6FD7484-0BB7-839F-8EAA-3E34D57842C2}"/>
          </ac:spMkLst>
        </pc:spChg>
        <pc:spChg chg="mod">
          <ac:chgData name="Seyed Hamed" userId="220999c3-e6ef-4426-a304-d27831ca2f92" providerId="ADAL" clId="{121C0B15-9E1E-443F-BAD1-2D61C586516E}" dt="2025-01-08T22:08:00.170" v="424" actId="255"/>
          <ac:spMkLst>
            <pc:docMk/>
            <pc:sldMk cId="1729123015" sldId="286"/>
            <ac:spMk id="1455" creationId="{0E63DC00-759C-B27F-EEA2-5604805B77A8}"/>
          </ac:spMkLst>
        </pc:spChg>
        <pc:spChg chg="mod">
          <ac:chgData name="Seyed Hamed" userId="220999c3-e6ef-4426-a304-d27831ca2f92" providerId="ADAL" clId="{121C0B15-9E1E-443F-BAD1-2D61C586516E}" dt="2025-01-08T22:08:00.170" v="424" actId="255"/>
          <ac:spMkLst>
            <pc:docMk/>
            <pc:sldMk cId="1729123015" sldId="286"/>
            <ac:spMk id="1456" creationId="{A388A8F2-3D82-F048-728E-DB4C666C7B62}"/>
          </ac:spMkLst>
        </pc:spChg>
        <pc:spChg chg="mod">
          <ac:chgData name="Seyed Hamed" userId="220999c3-e6ef-4426-a304-d27831ca2f92" providerId="ADAL" clId="{121C0B15-9E1E-443F-BAD1-2D61C586516E}" dt="2025-01-08T22:08:00.170" v="424" actId="255"/>
          <ac:spMkLst>
            <pc:docMk/>
            <pc:sldMk cId="1729123015" sldId="286"/>
            <ac:spMk id="1457" creationId="{80BB473F-BC4F-AD37-F0CC-9941F64E2F18}"/>
          </ac:spMkLst>
        </pc:spChg>
        <pc:spChg chg="mod">
          <ac:chgData name="Seyed Hamed" userId="220999c3-e6ef-4426-a304-d27831ca2f92" providerId="ADAL" clId="{121C0B15-9E1E-443F-BAD1-2D61C586516E}" dt="2025-01-08T22:08:00.170" v="424" actId="255"/>
          <ac:spMkLst>
            <pc:docMk/>
            <pc:sldMk cId="1729123015" sldId="286"/>
            <ac:spMk id="1458" creationId="{C126DE23-D4A9-0228-064A-A927955D7B29}"/>
          </ac:spMkLst>
        </pc:spChg>
        <pc:spChg chg="mod">
          <ac:chgData name="Seyed Hamed" userId="220999c3-e6ef-4426-a304-d27831ca2f92" providerId="ADAL" clId="{121C0B15-9E1E-443F-BAD1-2D61C586516E}" dt="2025-01-08T22:08:00.170" v="424" actId="255"/>
          <ac:spMkLst>
            <pc:docMk/>
            <pc:sldMk cId="1729123015" sldId="286"/>
            <ac:spMk id="1459" creationId="{194FFB4F-03FF-5B67-25B4-09EB9633B8BB}"/>
          </ac:spMkLst>
        </pc:spChg>
        <pc:spChg chg="mod">
          <ac:chgData name="Seyed Hamed" userId="220999c3-e6ef-4426-a304-d27831ca2f92" providerId="ADAL" clId="{121C0B15-9E1E-443F-BAD1-2D61C586516E}" dt="2025-01-08T22:08:00.170" v="424" actId="255"/>
          <ac:spMkLst>
            <pc:docMk/>
            <pc:sldMk cId="1729123015" sldId="286"/>
            <ac:spMk id="1461" creationId="{0A69CEE4-77E4-85FC-2704-700091D1ACD9}"/>
          </ac:spMkLst>
        </pc:spChg>
        <pc:spChg chg="mod">
          <ac:chgData name="Seyed Hamed" userId="220999c3-e6ef-4426-a304-d27831ca2f92" providerId="ADAL" clId="{121C0B15-9E1E-443F-BAD1-2D61C586516E}" dt="2025-01-08T22:08:00.170" v="424" actId="255"/>
          <ac:spMkLst>
            <pc:docMk/>
            <pc:sldMk cId="1729123015" sldId="286"/>
            <ac:spMk id="1462" creationId="{27117BE8-3474-4D96-BA90-3BC10A10A62F}"/>
          </ac:spMkLst>
        </pc:spChg>
        <pc:spChg chg="mod">
          <ac:chgData name="Seyed Hamed" userId="220999c3-e6ef-4426-a304-d27831ca2f92" providerId="ADAL" clId="{121C0B15-9E1E-443F-BAD1-2D61C586516E}" dt="2025-01-08T22:08:00.170" v="424" actId="255"/>
          <ac:spMkLst>
            <pc:docMk/>
            <pc:sldMk cId="1729123015" sldId="286"/>
            <ac:spMk id="1463" creationId="{3E0CC943-DD55-6333-6151-15302843219B}"/>
          </ac:spMkLst>
        </pc:spChg>
        <pc:spChg chg="mod">
          <ac:chgData name="Seyed Hamed" userId="220999c3-e6ef-4426-a304-d27831ca2f92" providerId="ADAL" clId="{121C0B15-9E1E-443F-BAD1-2D61C586516E}" dt="2025-01-08T22:08:00.170" v="424" actId="255"/>
          <ac:spMkLst>
            <pc:docMk/>
            <pc:sldMk cId="1729123015" sldId="286"/>
            <ac:spMk id="1464" creationId="{B6E22DB4-B577-29AB-0D02-807ACA7C0755}"/>
          </ac:spMkLst>
        </pc:spChg>
        <pc:spChg chg="mod">
          <ac:chgData name="Seyed Hamed" userId="220999c3-e6ef-4426-a304-d27831ca2f92" providerId="ADAL" clId="{121C0B15-9E1E-443F-BAD1-2D61C586516E}" dt="2025-01-08T22:08:00.170" v="424" actId="255"/>
          <ac:spMkLst>
            <pc:docMk/>
            <pc:sldMk cId="1729123015" sldId="286"/>
            <ac:spMk id="1465" creationId="{FD79616C-433B-3E69-F36C-B0D721D10FF8}"/>
          </ac:spMkLst>
        </pc:spChg>
        <pc:spChg chg="mod">
          <ac:chgData name="Seyed Hamed" userId="220999c3-e6ef-4426-a304-d27831ca2f92" providerId="ADAL" clId="{121C0B15-9E1E-443F-BAD1-2D61C586516E}" dt="2025-01-08T22:08:00.170" v="424" actId="255"/>
          <ac:spMkLst>
            <pc:docMk/>
            <pc:sldMk cId="1729123015" sldId="286"/>
            <ac:spMk id="1467" creationId="{D0E001F5-D52C-3C3C-95C0-2B09654F60CB}"/>
          </ac:spMkLst>
        </pc:spChg>
        <pc:spChg chg="mod">
          <ac:chgData name="Seyed Hamed" userId="220999c3-e6ef-4426-a304-d27831ca2f92" providerId="ADAL" clId="{121C0B15-9E1E-443F-BAD1-2D61C586516E}" dt="2025-01-08T22:08:00.170" v="424" actId="255"/>
          <ac:spMkLst>
            <pc:docMk/>
            <pc:sldMk cId="1729123015" sldId="286"/>
            <ac:spMk id="1468" creationId="{95024D64-1B6A-AFBE-4EAA-372EE2061B79}"/>
          </ac:spMkLst>
        </pc:spChg>
        <pc:spChg chg="mod">
          <ac:chgData name="Seyed Hamed" userId="220999c3-e6ef-4426-a304-d27831ca2f92" providerId="ADAL" clId="{121C0B15-9E1E-443F-BAD1-2D61C586516E}" dt="2025-01-08T22:08:00.170" v="424" actId="255"/>
          <ac:spMkLst>
            <pc:docMk/>
            <pc:sldMk cId="1729123015" sldId="286"/>
            <ac:spMk id="1469" creationId="{7735A486-62E0-4E3F-EEC8-4EC41D7E48FE}"/>
          </ac:spMkLst>
        </pc:spChg>
        <pc:spChg chg="mod">
          <ac:chgData name="Seyed Hamed" userId="220999c3-e6ef-4426-a304-d27831ca2f92" providerId="ADAL" clId="{121C0B15-9E1E-443F-BAD1-2D61C586516E}" dt="2025-01-08T22:08:00.170" v="424" actId="255"/>
          <ac:spMkLst>
            <pc:docMk/>
            <pc:sldMk cId="1729123015" sldId="286"/>
            <ac:spMk id="1470" creationId="{AB1879AB-EC14-6BBF-217E-8CD5CF4D37AC}"/>
          </ac:spMkLst>
        </pc:spChg>
        <pc:spChg chg="mod">
          <ac:chgData name="Seyed Hamed" userId="220999c3-e6ef-4426-a304-d27831ca2f92" providerId="ADAL" clId="{121C0B15-9E1E-443F-BAD1-2D61C586516E}" dt="2025-01-08T22:08:00.170" v="424" actId="255"/>
          <ac:spMkLst>
            <pc:docMk/>
            <pc:sldMk cId="1729123015" sldId="286"/>
            <ac:spMk id="1471" creationId="{7C7E70BB-F138-ED5D-6A7B-A343327FBEBA}"/>
          </ac:spMkLst>
        </pc:spChg>
        <pc:spChg chg="mod">
          <ac:chgData name="Seyed Hamed" userId="220999c3-e6ef-4426-a304-d27831ca2f92" providerId="ADAL" clId="{121C0B15-9E1E-443F-BAD1-2D61C586516E}" dt="2025-01-08T22:08:00.170" v="424" actId="255"/>
          <ac:spMkLst>
            <pc:docMk/>
            <pc:sldMk cId="1729123015" sldId="286"/>
            <ac:spMk id="1472" creationId="{06369E9C-672E-7B9E-9845-53176BC61D63}"/>
          </ac:spMkLst>
        </pc:spChg>
        <pc:spChg chg="mod">
          <ac:chgData name="Seyed Hamed" userId="220999c3-e6ef-4426-a304-d27831ca2f92" providerId="ADAL" clId="{121C0B15-9E1E-443F-BAD1-2D61C586516E}" dt="2025-01-08T22:08:00.170" v="424" actId="255"/>
          <ac:spMkLst>
            <pc:docMk/>
            <pc:sldMk cId="1729123015" sldId="286"/>
            <ac:spMk id="1473" creationId="{FCFA5DEA-A467-8642-7DC8-2539BBC88A07}"/>
          </ac:spMkLst>
        </pc:spChg>
        <pc:spChg chg="mod">
          <ac:chgData name="Seyed Hamed" userId="220999c3-e6ef-4426-a304-d27831ca2f92" providerId="ADAL" clId="{121C0B15-9E1E-443F-BAD1-2D61C586516E}" dt="2025-01-08T22:08:00.170" v="424" actId="255"/>
          <ac:spMkLst>
            <pc:docMk/>
            <pc:sldMk cId="1729123015" sldId="286"/>
            <ac:spMk id="1474" creationId="{2AE08EB7-6A59-8E14-35B0-64462B915189}"/>
          </ac:spMkLst>
        </pc:spChg>
        <pc:spChg chg="mod">
          <ac:chgData name="Seyed Hamed" userId="220999c3-e6ef-4426-a304-d27831ca2f92" providerId="ADAL" clId="{121C0B15-9E1E-443F-BAD1-2D61C586516E}" dt="2025-01-08T22:08:00.170" v="424" actId="255"/>
          <ac:spMkLst>
            <pc:docMk/>
            <pc:sldMk cId="1729123015" sldId="286"/>
            <ac:spMk id="1475" creationId="{25C9AE09-5C05-84B2-C708-B8E89C29156D}"/>
          </ac:spMkLst>
        </pc:spChg>
        <pc:spChg chg="mod">
          <ac:chgData name="Seyed Hamed" userId="220999c3-e6ef-4426-a304-d27831ca2f92" providerId="ADAL" clId="{121C0B15-9E1E-443F-BAD1-2D61C586516E}" dt="2025-01-08T22:08:00.170" v="424" actId="255"/>
          <ac:spMkLst>
            <pc:docMk/>
            <pc:sldMk cId="1729123015" sldId="286"/>
            <ac:spMk id="1476" creationId="{2349EE0C-87BD-04FF-0171-15209CE791C1}"/>
          </ac:spMkLst>
        </pc:spChg>
        <pc:spChg chg="mod">
          <ac:chgData name="Seyed Hamed" userId="220999c3-e6ef-4426-a304-d27831ca2f92" providerId="ADAL" clId="{121C0B15-9E1E-443F-BAD1-2D61C586516E}" dt="2025-01-08T22:08:00.170" v="424" actId="255"/>
          <ac:spMkLst>
            <pc:docMk/>
            <pc:sldMk cId="1729123015" sldId="286"/>
            <ac:spMk id="1478" creationId="{BA0B5F00-5E26-EDD2-C927-F0325ABA9759}"/>
          </ac:spMkLst>
        </pc:spChg>
        <pc:spChg chg="mod">
          <ac:chgData name="Seyed Hamed" userId="220999c3-e6ef-4426-a304-d27831ca2f92" providerId="ADAL" clId="{121C0B15-9E1E-443F-BAD1-2D61C586516E}" dt="2025-01-08T22:08:00.170" v="424" actId="255"/>
          <ac:spMkLst>
            <pc:docMk/>
            <pc:sldMk cId="1729123015" sldId="286"/>
            <ac:spMk id="1479" creationId="{4E4BAC72-E31C-7235-060D-9E54BF8DBC6C}"/>
          </ac:spMkLst>
        </pc:spChg>
        <pc:spChg chg="mod">
          <ac:chgData name="Seyed Hamed" userId="220999c3-e6ef-4426-a304-d27831ca2f92" providerId="ADAL" clId="{121C0B15-9E1E-443F-BAD1-2D61C586516E}" dt="2025-01-08T22:08:00.170" v="424" actId="255"/>
          <ac:spMkLst>
            <pc:docMk/>
            <pc:sldMk cId="1729123015" sldId="286"/>
            <ac:spMk id="1480" creationId="{C08B1DDC-BA9E-1B16-67B3-1E94AF16E593}"/>
          </ac:spMkLst>
        </pc:spChg>
        <pc:spChg chg="mod">
          <ac:chgData name="Seyed Hamed" userId="220999c3-e6ef-4426-a304-d27831ca2f92" providerId="ADAL" clId="{121C0B15-9E1E-443F-BAD1-2D61C586516E}" dt="2025-01-08T22:08:00.170" v="424" actId="255"/>
          <ac:spMkLst>
            <pc:docMk/>
            <pc:sldMk cId="1729123015" sldId="286"/>
            <ac:spMk id="1481" creationId="{AA0763AE-633D-8B7A-2A05-39DF902041A7}"/>
          </ac:spMkLst>
        </pc:spChg>
        <pc:spChg chg="mod">
          <ac:chgData name="Seyed Hamed" userId="220999c3-e6ef-4426-a304-d27831ca2f92" providerId="ADAL" clId="{121C0B15-9E1E-443F-BAD1-2D61C586516E}" dt="2025-01-08T22:08:00.170" v="424" actId="255"/>
          <ac:spMkLst>
            <pc:docMk/>
            <pc:sldMk cId="1729123015" sldId="286"/>
            <ac:spMk id="1482" creationId="{54A8EAE4-DBC6-28F9-302D-E187DC015440}"/>
          </ac:spMkLst>
        </pc:spChg>
        <pc:spChg chg="mod">
          <ac:chgData name="Seyed Hamed" userId="220999c3-e6ef-4426-a304-d27831ca2f92" providerId="ADAL" clId="{121C0B15-9E1E-443F-BAD1-2D61C586516E}" dt="2025-01-08T22:08:00.170" v="424" actId="255"/>
          <ac:spMkLst>
            <pc:docMk/>
            <pc:sldMk cId="1729123015" sldId="286"/>
            <ac:spMk id="1483" creationId="{CB29C273-9438-4288-4FCA-6280FBABA473}"/>
          </ac:spMkLst>
        </pc:spChg>
        <pc:spChg chg="mod">
          <ac:chgData name="Seyed Hamed" userId="220999c3-e6ef-4426-a304-d27831ca2f92" providerId="ADAL" clId="{121C0B15-9E1E-443F-BAD1-2D61C586516E}" dt="2025-01-08T22:08:00.170" v="424" actId="255"/>
          <ac:spMkLst>
            <pc:docMk/>
            <pc:sldMk cId="1729123015" sldId="286"/>
            <ac:spMk id="1484" creationId="{AF92C0B4-275A-68FB-2E83-85336381D903}"/>
          </ac:spMkLst>
        </pc:spChg>
        <pc:spChg chg="mod">
          <ac:chgData name="Seyed Hamed" userId="220999c3-e6ef-4426-a304-d27831ca2f92" providerId="ADAL" clId="{121C0B15-9E1E-443F-BAD1-2D61C586516E}" dt="2025-01-08T22:08:00.170" v="424" actId="255"/>
          <ac:spMkLst>
            <pc:docMk/>
            <pc:sldMk cId="1729123015" sldId="286"/>
            <ac:spMk id="1485" creationId="{62FDBA02-440B-B72D-EBA6-EBA7EA297FEA}"/>
          </ac:spMkLst>
        </pc:spChg>
        <pc:spChg chg="mod">
          <ac:chgData name="Seyed Hamed" userId="220999c3-e6ef-4426-a304-d27831ca2f92" providerId="ADAL" clId="{121C0B15-9E1E-443F-BAD1-2D61C586516E}" dt="2025-01-08T22:08:00.170" v="424" actId="255"/>
          <ac:spMkLst>
            <pc:docMk/>
            <pc:sldMk cId="1729123015" sldId="286"/>
            <ac:spMk id="1486" creationId="{A341559A-6D2A-84C5-96C3-338E129BB4B1}"/>
          </ac:spMkLst>
        </pc:spChg>
        <pc:spChg chg="mod">
          <ac:chgData name="Seyed Hamed" userId="220999c3-e6ef-4426-a304-d27831ca2f92" providerId="ADAL" clId="{121C0B15-9E1E-443F-BAD1-2D61C586516E}" dt="2025-01-08T22:08:00.170" v="424" actId="255"/>
          <ac:spMkLst>
            <pc:docMk/>
            <pc:sldMk cId="1729123015" sldId="286"/>
            <ac:spMk id="1487" creationId="{139EB570-97F0-4AFE-80C7-A3FBBF267154}"/>
          </ac:spMkLst>
        </pc:spChg>
        <pc:spChg chg="mod">
          <ac:chgData name="Seyed Hamed" userId="220999c3-e6ef-4426-a304-d27831ca2f92" providerId="ADAL" clId="{121C0B15-9E1E-443F-BAD1-2D61C586516E}" dt="2025-01-08T22:08:00.170" v="424" actId="255"/>
          <ac:spMkLst>
            <pc:docMk/>
            <pc:sldMk cId="1729123015" sldId="286"/>
            <ac:spMk id="1488" creationId="{D08A4ADE-63DE-364A-BA87-3E7185FEEA33}"/>
          </ac:spMkLst>
        </pc:spChg>
        <pc:spChg chg="mod">
          <ac:chgData name="Seyed Hamed" userId="220999c3-e6ef-4426-a304-d27831ca2f92" providerId="ADAL" clId="{121C0B15-9E1E-443F-BAD1-2D61C586516E}" dt="2025-01-08T22:08:00.170" v="424" actId="255"/>
          <ac:spMkLst>
            <pc:docMk/>
            <pc:sldMk cId="1729123015" sldId="286"/>
            <ac:spMk id="1489" creationId="{B28EE14D-AACE-28D7-150A-04F8786DBC81}"/>
          </ac:spMkLst>
        </pc:spChg>
        <pc:spChg chg="mod">
          <ac:chgData name="Seyed Hamed" userId="220999c3-e6ef-4426-a304-d27831ca2f92" providerId="ADAL" clId="{121C0B15-9E1E-443F-BAD1-2D61C586516E}" dt="2025-01-08T22:08:00.170" v="424" actId="255"/>
          <ac:spMkLst>
            <pc:docMk/>
            <pc:sldMk cId="1729123015" sldId="286"/>
            <ac:spMk id="1490" creationId="{2654AEF7-201C-80EB-E27C-219BFFC77343}"/>
          </ac:spMkLst>
        </pc:spChg>
        <pc:spChg chg="mod">
          <ac:chgData name="Seyed Hamed" userId="220999c3-e6ef-4426-a304-d27831ca2f92" providerId="ADAL" clId="{121C0B15-9E1E-443F-BAD1-2D61C586516E}" dt="2025-01-08T22:08:00.170" v="424" actId="255"/>
          <ac:spMkLst>
            <pc:docMk/>
            <pc:sldMk cId="1729123015" sldId="286"/>
            <ac:spMk id="1491" creationId="{6AEF85D0-6DB3-4C9C-8AE1-E27BCDAEBFB7}"/>
          </ac:spMkLst>
        </pc:spChg>
        <pc:spChg chg="mod">
          <ac:chgData name="Seyed Hamed" userId="220999c3-e6ef-4426-a304-d27831ca2f92" providerId="ADAL" clId="{121C0B15-9E1E-443F-BAD1-2D61C586516E}" dt="2025-01-08T22:08:00.170" v="424" actId="255"/>
          <ac:spMkLst>
            <pc:docMk/>
            <pc:sldMk cId="1729123015" sldId="286"/>
            <ac:spMk id="1492" creationId="{4C7D9F0A-7F9D-ABFE-71E3-18BB28C27229}"/>
          </ac:spMkLst>
        </pc:spChg>
        <pc:spChg chg="mod">
          <ac:chgData name="Seyed Hamed" userId="220999c3-e6ef-4426-a304-d27831ca2f92" providerId="ADAL" clId="{121C0B15-9E1E-443F-BAD1-2D61C586516E}" dt="2025-01-08T22:08:00.170" v="424" actId="255"/>
          <ac:spMkLst>
            <pc:docMk/>
            <pc:sldMk cId="1729123015" sldId="286"/>
            <ac:spMk id="1493" creationId="{C2602194-5385-1519-73E3-82251B4C69F1}"/>
          </ac:spMkLst>
        </pc:spChg>
        <pc:spChg chg="mod">
          <ac:chgData name="Seyed Hamed" userId="220999c3-e6ef-4426-a304-d27831ca2f92" providerId="ADAL" clId="{121C0B15-9E1E-443F-BAD1-2D61C586516E}" dt="2025-01-08T22:08:00.170" v="424" actId="255"/>
          <ac:spMkLst>
            <pc:docMk/>
            <pc:sldMk cId="1729123015" sldId="286"/>
            <ac:spMk id="1494" creationId="{1BDF4259-9DB8-85B5-B9A2-7966E2D97E56}"/>
          </ac:spMkLst>
        </pc:spChg>
        <pc:spChg chg="mod">
          <ac:chgData name="Seyed Hamed" userId="220999c3-e6ef-4426-a304-d27831ca2f92" providerId="ADAL" clId="{121C0B15-9E1E-443F-BAD1-2D61C586516E}" dt="2025-01-08T22:08:00.170" v="424" actId="255"/>
          <ac:spMkLst>
            <pc:docMk/>
            <pc:sldMk cId="1729123015" sldId="286"/>
            <ac:spMk id="1495" creationId="{6186AA0C-1DD5-3FE6-C4F3-EFD1E2210501}"/>
          </ac:spMkLst>
        </pc:spChg>
        <pc:spChg chg="mod">
          <ac:chgData name="Seyed Hamed" userId="220999c3-e6ef-4426-a304-d27831ca2f92" providerId="ADAL" clId="{121C0B15-9E1E-443F-BAD1-2D61C586516E}" dt="2025-01-08T22:08:00.170" v="424" actId="255"/>
          <ac:spMkLst>
            <pc:docMk/>
            <pc:sldMk cId="1729123015" sldId="286"/>
            <ac:spMk id="1496" creationId="{281A574F-DE67-9D12-C9DD-6375C137EEDB}"/>
          </ac:spMkLst>
        </pc:spChg>
        <pc:spChg chg="mod">
          <ac:chgData name="Seyed Hamed" userId="220999c3-e6ef-4426-a304-d27831ca2f92" providerId="ADAL" clId="{121C0B15-9E1E-443F-BAD1-2D61C586516E}" dt="2025-01-08T22:08:00.170" v="424" actId="255"/>
          <ac:spMkLst>
            <pc:docMk/>
            <pc:sldMk cId="1729123015" sldId="286"/>
            <ac:spMk id="1497" creationId="{F7ED2E79-02CD-FCAE-B8C1-4D18F1B8D8B9}"/>
          </ac:spMkLst>
        </pc:spChg>
        <pc:spChg chg="mod">
          <ac:chgData name="Seyed Hamed" userId="220999c3-e6ef-4426-a304-d27831ca2f92" providerId="ADAL" clId="{121C0B15-9E1E-443F-BAD1-2D61C586516E}" dt="2025-01-08T22:08:00.170" v="424" actId="255"/>
          <ac:spMkLst>
            <pc:docMk/>
            <pc:sldMk cId="1729123015" sldId="286"/>
            <ac:spMk id="1498" creationId="{E5771E96-B3A3-FFCA-CC73-707FD0810CE7}"/>
          </ac:spMkLst>
        </pc:spChg>
        <pc:spChg chg="mod">
          <ac:chgData name="Seyed Hamed" userId="220999c3-e6ef-4426-a304-d27831ca2f92" providerId="ADAL" clId="{121C0B15-9E1E-443F-BAD1-2D61C586516E}" dt="2025-01-08T22:08:00.170" v="424" actId="255"/>
          <ac:spMkLst>
            <pc:docMk/>
            <pc:sldMk cId="1729123015" sldId="286"/>
            <ac:spMk id="1499" creationId="{537F1044-26E5-9EF4-C5F4-213CF5607731}"/>
          </ac:spMkLst>
        </pc:spChg>
        <pc:spChg chg="mod">
          <ac:chgData name="Seyed Hamed" userId="220999c3-e6ef-4426-a304-d27831ca2f92" providerId="ADAL" clId="{121C0B15-9E1E-443F-BAD1-2D61C586516E}" dt="2025-01-08T22:08:00.170" v="424" actId="255"/>
          <ac:spMkLst>
            <pc:docMk/>
            <pc:sldMk cId="1729123015" sldId="286"/>
            <ac:spMk id="1500" creationId="{0B060A56-C005-6DF2-235D-E56418A1ABD0}"/>
          </ac:spMkLst>
        </pc:spChg>
        <pc:spChg chg="mod">
          <ac:chgData name="Seyed Hamed" userId="220999c3-e6ef-4426-a304-d27831ca2f92" providerId="ADAL" clId="{121C0B15-9E1E-443F-BAD1-2D61C586516E}" dt="2025-01-08T22:08:00.170" v="424" actId="255"/>
          <ac:spMkLst>
            <pc:docMk/>
            <pc:sldMk cId="1729123015" sldId="286"/>
            <ac:spMk id="1501" creationId="{585DD264-858E-7F97-4A5A-F8C735E656BA}"/>
          </ac:spMkLst>
        </pc:spChg>
        <pc:spChg chg="mod">
          <ac:chgData name="Seyed Hamed" userId="220999c3-e6ef-4426-a304-d27831ca2f92" providerId="ADAL" clId="{121C0B15-9E1E-443F-BAD1-2D61C586516E}" dt="2025-01-08T22:08:00.170" v="424" actId="255"/>
          <ac:spMkLst>
            <pc:docMk/>
            <pc:sldMk cId="1729123015" sldId="286"/>
            <ac:spMk id="1502" creationId="{EF1FB7F9-588D-AC5A-B1DC-195689172BE7}"/>
          </ac:spMkLst>
        </pc:spChg>
        <pc:spChg chg="mod">
          <ac:chgData name="Seyed Hamed" userId="220999c3-e6ef-4426-a304-d27831ca2f92" providerId="ADAL" clId="{121C0B15-9E1E-443F-BAD1-2D61C586516E}" dt="2025-01-08T22:08:00.170" v="424" actId="255"/>
          <ac:spMkLst>
            <pc:docMk/>
            <pc:sldMk cId="1729123015" sldId="286"/>
            <ac:spMk id="1503" creationId="{FB90C496-3253-CF91-F4EB-DBA9C52C129F}"/>
          </ac:spMkLst>
        </pc:spChg>
        <pc:spChg chg="mod">
          <ac:chgData name="Seyed Hamed" userId="220999c3-e6ef-4426-a304-d27831ca2f92" providerId="ADAL" clId="{121C0B15-9E1E-443F-BAD1-2D61C586516E}" dt="2025-01-08T22:08:00.170" v="424" actId="255"/>
          <ac:spMkLst>
            <pc:docMk/>
            <pc:sldMk cId="1729123015" sldId="286"/>
            <ac:spMk id="1504" creationId="{CF7BFFCA-61C8-73BD-9BAB-8F3E44BF5BA5}"/>
          </ac:spMkLst>
        </pc:spChg>
        <pc:spChg chg="mod">
          <ac:chgData name="Seyed Hamed" userId="220999c3-e6ef-4426-a304-d27831ca2f92" providerId="ADAL" clId="{121C0B15-9E1E-443F-BAD1-2D61C586516E}" dt="2025-01-08T22:08:00.170" v="424" actId="255"/>
          <ac:spMkLst>
            <pc:docMk/>
            <pc:sldMk cId="1729123015" sldId="286"/>
            <ac:spMk id="1505" creationId="{277E2966-4915-6AAF-B804-2DB3E157BC8F}"/>
          </ac:spMkLst>
        </pc:spChg>
        <pc:spChg chg="mod">
          <ac:chgData name="Seyed Hamed" userId="220999c3-e6ef-4426-a304-d27831ca2f92" providerId="ADAL" clId="{121C0B15-9E1E-443F-BAD1-2D61C586516E}" dt="2025-01-08T22:08:00.170" v="424" actId="255"/>
          <ac:spMkLst>
            <pc:docMk/>
            <pc:sldMk cId="1729123015" sldId="286"/>
            <ac:spMk id="1506" creationId="{91A59321-257F-19E3-1003-5AA88AE6F87F}"/>
          </ac:spMkLst>
        </pc:spChg>
        <pc:spChg chg="mod">
          <ac:chgData name="Seyed Hamed" userId="220999c3-e6ef-4426-a304-d27831ca2f92" providerId="ADAL" clId="{121C0B15-9E1E-443F-BAD1-2D61C586516E}" dt="2025-01-08T22:08:00.170" v="424" actId="255"/>
          <ac:spMkLst>
            <pc:docMk/>
            <pc:sldMk cId="1729123015" sldId="286"/>
            <ac:spMk id="1507" creationId="{8931997D-42F0-0F08-137C-CCD0CA7B15DA}"/>
          </ac:spMkLst>
        </pc:spChg>
        <pc:spChg chg="mod">
          <ac:chgData name="Seyed Hamed" userId="220999c3-e6ef-4426-a304-d27831ca2f92" providerId="ADAL" clId="{121C0B15-9E1E-443F-BAD1-2D61C586516E}" dt="2025-01-08T22:08:00.170" v="424" actId="255"/>
          <ac:spMkLst>
            <pc:docMk/>
            <pc:sldMk cId="1729123015" sldId="286"/>
            <ac:spMk id="1509" creationId="{6780A77B-C657-C920-44FC-3575F75EA612}"/>
          </ac:spMkLst>
        </pc:spChg>
        <pc:spChg chg="mod">
          <ac:chgData name="Seyed Hamed" userId="220999c3-e6ef-4426-a304-d27831ca2f92" providerId="ADAL" clId="{121C0B15-9E1E-443F-BAD1-2D61C586516E}" dt="2025-01-08T22:08:00.170" v="424" actId="255"/>
          <ac:spMkLst>
            <pc:docMk/>
            <pc:sldMk cId="1729123015" sldId="286"/>
            <ac:spMk id="1510" creationId="{7744C816-DD5C-3635-D977-7AB03460418B}"/>
          </ac:spMkLst>
        </pc:spChg>
        <pc:spChg chg="mod">
          <ac:chgData name="Seyed Hamed" userId="220999c3-e6ef-4426-a304-d27831ca2f92" providerId="ADAL" clId="{121C0B15-9E1E-443F-BAD1-2D61C586516E}" dt="2025-01-08T22:08:00.170" v="424" actId="255"/>
          <ac:spMkLst>
            <pc:docMk/>
            <pc:sldMk cId="1729123015" sldId="286"/>
            <ac:spMk id="1511" creationId="{3C93B25B-E3D0-2FCC-C2E3-A9723FABFF12}"/>
          </ac:spMkLst>
        </pc:spChg>
        <pc:spChg chg="mod">
          <ac:chgData name="Seyed Hamed" userId="220999c3-e6ef-4426-a304-d27831ca2f92" providerId="ADAL" clId="{121C0B15-9E1E-443F-BAD1-2D61C586516E}" dt="2025-01-08T22:08:00.170" v="424" actId="255"/>
          <ac:spMkLst>
            <pc:docMk/>
            <pc:sldMk cId="1729123015" sldId="286"/>
            <ac:spMk id="1512" creationId="{AD8D8496-BE98-0842-90EB-E242A5262620}"/>
          </ac:spMkLst>
        </pc:spChg>
        <pc:spChg chg="mod">
          <ac:chgData name="Seyed Hamed" userId="220999c3-e6ef-4426-a304-d27831ca2f92" providerId="ADAL" clId="{121C0B15-9E1E-443F-BAD1-2D61C586516E}" dt="2025-01-08T22:08:00.170" v="424" actId="255"/>
          <ac:spMkLst>
            <pc:docMk/>
            <pc:sldMk cId="1729123015" sldId="286"/>
            <ac:spMk id="1513" creationId="{1C40A7BC-D4CD-D6F6-03F4-E6511D07B7CE}"/>
          </ac:spMkLst>
        </pc:spChg>
        <pc:spChg chg="mod">
          <ac:chgData name="Seyed Hamed" userId="220999c3-e6ef-4426-a304-d27831ca2f92" providerId="ADAL" clId="{121C0B15-9E1E-443F-BAD1-2D61C586516E}" dt="2025-01-08T22:08:00.170" v="424" actId="255"/>
          <ac:spMkLst>
            <pc:docMk/>
            <pc:sldMk cId="1729123015" sldId="286"/>
            <ac:spMk id="1515" creationId="{E559F953-2D1E-B624-80BB-05B1D5F41E56}"/>
          </ac:spMkLst>
        </pc:spChg>
        <pc:spChg chg="mod">
          <ac:chgData name="Seyed Hamed" userId="220999c3-e6ef-4426-a304-d27831ca2f92" providerId="ADAL" clId="{121C0B15-9E1E-443F-BAD1-2D61C586516E}" dt="2025-01-08T22:08:00.170" v="424" actId="255"/>
          <ac:spMkLst>
            <pc:docMk/>
            <pc:sldMk cId="1729123015" sldId="286"/>
            <ac:spMk id="1516" creationId="{29C4D3C7-9D65-FE7D-18C5-221159A04F55}"/>
          </ac:spMkLst>
        </pc:spChg>
        <pc:spChg chg="mod">
          <ac:chgData name="Seyed Hamed" userId="220999c3-e6ef-4426-a304-d27831ca2f92" providerId="ADAL" clId="{121C0B15-9E1E-443F-BAD1-2D61C586516E}" dt="2025-01-08T22:08:00.170" v="424" actId="255"/>
          <ac:spMkLst>
            <pc:docMk/>
            <pc:sldMk cId="1729123015" sldId="286"/>
            <ac:spMk id="1517" creationId="{AFEB4907-277F-73A8-A082-836D6F496964}"/>
          </ac:spMkLst>
        </pc:spChg>
        <pc:spChg chg="mod">
          <ac:chgData name="Seyed Hamed" userId="220999c3-e6ef-4426-a304-d27831ca2f92" providerId="ADAL" clId="{121C0B15-9E1E-443F-BAD1-2D61C586516E}" dt="2025-01-08T22:08:00.170" v="424" actId="255"/>
          <ac:spMkLst>
            <pc:docMk/>
            <pc:sldMk cId="1729123015" sldId="286"/>
            <ac:spMk id="1518" creationId="{9117A6E9-42D2-502A-A783-13ACC0626D5F}"/>
          </ac:spMkLst>
        </pc:spChg>
        <pc:spChg chg="mod">
          <ac:chgData name="Seyed Hamed" userId="220999c3-e6ef-4426-a304-d27831ca2f92" providerId="ADAL" clId="{121C0B15-9E1E-443F-BAD1-2D61C586516E}" dt="2025-01-08T22:08:00.170" v="424" actId="255"/>
          <ac:spMkLst>
            <pc:docMk/>
            <pc:sldMk cId="1729123015" sldId="286"/>
            <ac:spMk id="1519" creationId="{A6B77C26-5562-132E-D9A2-703E8976C80E}"/>
          </ac:spMkLst>
        </pc:spChg>
        <pc:spChg chg="mod">
          <ac:chgData name="Seyed Hamed" userId="220999c3-e6ef-4426-a304-d27831ca2f92" providerId="ADAL" clId="{121C0B15-9E1E-443F-BAD1-2D61C586516E}" dt="2025-01-08T22:08:00.170" v="424" actId="255"/>
          <ac:spMkLst>
            <pc:docMk/>
            <pc:sldMk cId="1729123015" sldId="286"/>
            <ac:spMk id="1521" creationId="{B1E43351-8715-7105-BED9-CFE062EF2752}"/>
          </ac:spMkLst>
        </pc:spChg>
        <pc:spChg chg="mod">
          <ac:chgData name="Seyed Hamed" userId="220999c3-e6ef-4426-a304-d27831ca2f92" providerId="ADAL" clId="{121C0B15-9E1E-443F-BAD1-2D61C586516E}" dt="2025-01-08T22:08:00.170" v="424" actId="255"/>
          <ac:spMkLst>
            <pc:docMk/>
            <pc:sldMk cId="1729123015" sldId="286"/>
            <ac:spMk id="1522" creationId="{4AF50F87-EED6-6A37-6E55-B13B47796AB2}"/>
          </ac:spMkLst>
        </pc:spChg>
        <pc:spChg chg="mod">
          <ac:chgData name="Seyed Hamed" userId="220999c3-e6ef-4426-a304-d27831ca2f92" providerId="ADAL" clId="{121C0B15-9E1E-443F-BAD1-2D61C586516E}" dt="2025-01-08T22:08:00.170" v="424" actId="255"/>
          <ac:spMkLst>
            <pc:docMk/>
            <pc:sldMk cId="1729123015" sldId="286"/>
            <ac:spMk id="1523" creationId="{583A35EE-B411-8938-33F7-3E6DA63E5D25}"/>
          </ac:spMkLst>
        </pc:spChg>
        <pc:spChg chg="mod">
          <ac:chgData name="Seyed Hamed" userId="220999c3-e6ef-4426-a304-d27831ca2f92" providerId="ADAL" clId="{121C0B15-9E1E-443F-BAD1-2D61C586516E}" dt="2025-01-08T22:08:00.170" v="424" actId="255"/>
          <ac:spMkLst>
            <pc:docMk/>
            <pc:sldMk cId="1729123015" sldId="286"/>
            <ac:spMk id="1524" creationId="{631598BC-130E-62F4-12C4-D37A65A1E825}"/>
          </ac:spMkLst>
        </pc:spChg>
        <pc:spChg chg="mod">
          <ac:chgData name="Seyed Hamed" userId="220999c3-e6ef-4426-a304-d27831ca2f92" providerId="ADAL" clId="{121C0B15-9E1E-443F-BAD1-2D61C586516E}" dt="2025-01-08T22:08:00.170" v="424" actId="255"/>
          <ac:spMkLst>
            <pc:docMk/>
            <pc:sldMk cId="1729123015" sldId="286"/>
            <ac:spMk id="1525" creationId="{C07E0849-09E6-D889-264F-70EDB814F96F}"/>
          </ac:spMkLst>
        </pc:spChg>
        <pc:spChg chg="mod">
          <ac:chgData name="Seyed Hamed" userId="220999c3-e6ef-4426-a304-d27831ca2f92" providerId="ADAL" clId="{121C0B15-9E1E-443F-BAD1-2D61C586516E}" dt="2025-01-08T22:08:00.170" v="424" actId="255"/>
          <ac:spMkLst>
            <pc:docMk/>
            <pc:sldMk cId="1729123015" sldId="286"/>
            <ac:spMk id="1527" creationId="{5C44FC96-D383-5EFA-C7FB-EB85A8FBE1DE}"/>
          </ac:spMkLst>
        </pc:spChg>
        <pc:spChg chg="mod">
          <ac:chgData name="Seyed Hamed" userId="220999c3-e6ef-4426-a304-d27831ca2f92" providerId="ADAL" clId="{121C0B15-9E1E-443F-BAD1-2D61C586516E}" dt="2025-01-08T22:08:00.170" v="424" actId="255"/>
          <ac:spMkLst>
            <pc:docMk/>
            <pc:sldMk cId="1729123015" sldId="286"/>
            <ac:spMk id="1528" creationId="{C63617E2-8E52-5797-A627-8B26923F66C9}"/>
          </ac:spMkLst>
        </pc:spChg>
        <pc:spChg chg="mod">
          <ac:chgData name="Seyed Hamed" userId="220999c3-e6ef-4426-a304-d27831ca2f92" providerId="ADAL" clId="{121C0B15-9E1E-443F-BAD1-2D61C586516E}" dt="2025-01-08T22:08:00.170" v="424" actId="255"/>
          <ac:spMkLst>
            <pc:docMk/>
            <pc:sldMk cId="1729123015" sldId="286"/>
            <ac:spMk id="1529" creationId="{1EAAEA60-B8C0-1D41-A6E7-2CC1C3A1909D}"/>
          </ac:spMkLst>
        </pc:spChg>
        <pc:spChg chg="mod">
          <ac:chgData name="Seyed Hamed" userId="220999c3-e6ef-4426-a304-d27831ca2f92" providerId="ADAL" clId="{121C0B15-9E1E-443F-BAD1-2D61C586516E}" dt="2025-01-08T22:08:00.170" v="424" actId="255"/>
          <ac:spMkLst>
            <pc:docMk/>
            <pc:sldMk cId="1729123015" sldId="286"/>
            <ac:spMk id="1530" creationId="{EE0CDCC1-8B32-71DF-4C36-3AE4F73AE848}"/>
          </ac:spMkLst>
        </pc:spChg>
        <pc:spChg chg="mod">
          <ac:chgData name="Seyed Hamed" userId="220999c3-e6ef-4426-a304-d27831ca2f92" providerId="ADAL" clId="{121C0B15-9E1E-443F-BAD1-2D61C586516E}" dt="2025-01-08T22:08:00.170" v="424" actId="255"/>
          <ac:spMkLst>
            <pc:docMk/>
            <pc:sldMk cId="1729123015" sldId="286"/>
            <ac:spMk id="1531" creationId="{2A3AA9B6-F3A7-560C-45BD-33044E239481}"/>
          </ac:spMkLst>
        </pc:spChg>
        <pc:spChg chg="mod">
          <ac:chgData name="Seyed Hamed" userId="220999c3-e6ef-4426-a304-d27831ca2f92" providerId="ADAL" clId="{121C0B15-9E1E-443F-BAD1-2D61C586516E}" dt="2025-01-08T22:08:00.170" v="424" actId="255"/>
          <ac:spMkLst>
            <pc:docMk/>
            <pc:sldMk cId="1729123015" sldId="286"/>
            <ac:spMk id="1532" creationId="{2563F755-9184-8FB7-6764-C8291397CEE0}"/>
          </ac:spMkLst>
        </pc:spChg>
        <pc:spChg chg="mod">
          <ac:chgData name="Seyed Hamed" userId="220999c3-e6ef-4426-a304-d27831ca2f92" providerId="ADAL" clId="{121C0B15-9E1E-443F-BAD1-2D61C586516E}" dt="2025-01-08T22:08:00.170" v="424" actId="255"/>
          <ac:spMkLst>
            <pc:docMk/>
            <pc:sldMk cId="1729123015" sldId="286"/>
            <ac:spMk id="1533" creationId="{65B6D19F-9C47-D68D-0727-5C7D698FB86F}"/>
          </ac:spMkLst>
        </pc:spChg>
        <pc:spChg chg="mod">
          <ac:chgData name="Seyed Hamed" userId="220999c3-e6ef-4426-a304-d27831ca2f92" providerId="ADAL" clId="{121C0B15-9E1E-443F-BAD1-2D61C586516E}" dt="2025-01-08T22:08:00.170" v="424" actId="255"/>
          <ac:spMkLst>
            <pc:docMk/>
            <pc:sldMk cId="1729123015" sldId="286"/>
            <ac:spMk id="1534" creationId="{72850A49-CA00-063F-0865-C8E2E5DFB9A7}"/>
          </ac:spMkLst>
        </pc:spChg>
        <pc:spChg chg="mod">
          <ac:chgData name="Seyed Hamed" userId="220999c3-e6ef-4426-a304-d27831ca2f92" providerId="ADAL" clId="{121C0B15-9E1E-443F-BAD1-2D61C586516E}" dt="2025-01-08T22:08:00.170" v="424" actId="255"/>
          <ac:spMkLst>
            <pc:docMk/>
            <pc:sldMk cId="1729123015" sldId="286"/>
            <ac:spMk id="1535" creationId="{AEE3C954-D960-DA2D-BAE2-9772C0C7A8C5}"/>
          </ac:spMkLst>
        </pc:spChg>
        <pc:spChg chg="mod">
          <ac:chgData name="Seyed Hamed" userId="220999c3-e6ef-4426-a304-d27831ca2f92" providerId="ADAL" clId="{121C0B15-9E1E-443F-BAD1-2D61C586516E}" dt="2025-01-08T22:08:00.170" v="424" actId="255"/>
          <ac:spMkLst>
            <pc:docMk/>
            <pc:sldMk cId="1729123015" sldId="286"/>
            <ac:spMk id="1536" creationId="{DC190D5F-CB7E-32DF-C155-A002382CDCE6}"/>
          </ac:spMkLst>
        </pc:spChg>
        <pc:spChg chg="mod">
          <ac:chgData name="Seyed Hamed" userId="220999c3-e6ef-4426-a304-d27831ca2f92" providerId="ADAL" clId="{121C0B15-9E1E-443F-BAD1-2D61C586516E}" dt="2025-01-08T22:08:00.170" v="424" actId="255"/>
          <ac:spMkLst>
            <pc:docMk/>
            <pc:sldMk cId="1729123015" sldId="286"/>
            <ac:spMk id="1537" creationId="{F729537D-A190-307C-3D48-A8DB08171771}"/>
          </ac:spMkLst>
        </pc:spChg>
        <pc:spChg chg="mod">
          <ac:chgData name="Seyed Hamed" userId="220999c3-e6ef-4426-a304-d27831ca2f92" providerId="ADAL" clId="{121C0B15-9E1E-443F-BAD1-2D61C586516E}" dt="2025-01-08T22:08:00.170" v="424" actId="255"/>
          <ac:spMkLst>
            <pc:docMk/>
            <pc:sldMk cId="1729123015" sldId="286"/>
            <ac:spMk id="1538" creationId="{CC5D841A-F5DA-F25A-FAC7-6332EFE2EC78}"/>
          </ac:spMkLst>
        </pc:spChg>
        <pc:spChg chg="mod">
          <ac:chgData name="Seyed Hamed" userId="220999c3-e6ef-4426-a304-d27831ca2f92" providerId="ADAL" clId="{121C0B15-9E1E-443F-BAD1-2D61C586516E}" dt="2025-01-08T22:08:00.170" v="424" actId="255"/>
          <ac:spMkLst>
            <pc:docMk/>
            <pc:sldMk cId="1729123015" sldId="286"/>
            <ac:spMk id="1539" creationId="{E4C63892-F2ED-5E0E-1AC4-54F8B35D4984}"/>
          </ac:spMkLst>
        </pc:spChg>
        <pc:spChg chg="mod">
          <ac:chgData name="Seyed Hamed" userId="220999c3-e6ef-4426-a304-d27831ca2f92" providerId="ADAL" clId="{121C0B15-9E1E-443F-BAD1-2D61C586516E}" dt="2025-01-08T22:08:00.170" v="424" actId="255"/>
          <ac:spMkLst>
            <pc:docMk/>
            <pc:sldMk cId="1729123015" sldId="286"/>
            <ac:spMk id="1540" creationId="{E88DD4B8-68E2-E5F8-27C4-C391B0FCF6FB}"/>
          </ac:spMkLst>
        </pc:spChg>
        <pc:spChg chg="mod">
          <ac:chgData name="Seyed Hamed" userId="220999c3-e6ef-4426-a304-d27831ca2f92" providerId="ADAL" clId="{121C0B15-9E1E-443F-BAD1-2D61C586516E}" dt="2025-01-08T22:08:00.170" v="424" actId="255"/>
          <ac:spMkLst>
            <pc:docMk/>
            <pc:sldMk cId="1729123015" sldId="286"/>
            <ac:spMk id="1541" creationId="{8D20FC13-1299-2951-A0CF-2F8F85E48639}"/>
          </ac:spMkLst>
        </pc:spChg>
        <pc:spChg chg="mod">
          <ac:chgData name="Seyed Hamed" userId="220999c3-e6ef-4426-a304-d27831ca2f92" providerId="ADAL" clId="{121C0B15-9E1E-443F-BAD1-2D61C586516E}" dt="2025-01-08T22:08:00.170" v="424" actId="255"/>
          <ac:spMkLst>
            <pc:docMk/>
            <pc:sldMk cId="1729123015" sldId="286"/>
            <ac:spMk id="1542" creationId="{D6D89493-8F1E-C967-4ABB-4093F12A03EB}"/>
          </ac:spMkLst>
        </pc:spChg>
        <pc:spChg chg="mod">
          <ac:chgData name="Seyed Hamed" userId="220999c3-e6ef-4426-a304-d27831ca2f92" providerId="ADAL" clId="{121C0B15-9E1E-443F-BAD1-2D61C586516E}" dt="2025-01-08T22:08:00.170" v="424" actId="255"/>
          <ac:spMkLst>
            <pc:docMk/>
            <pc:sldMk cId="1729123015" sldId="286"/>
            <ac:spMk id="1543" creationId="{54B92D12-C907-2725-EBBB-D99EB9EA2BDE}"/>
          </ac:spMkLst>
        </pc:spChg>
        <pc:spChg chg="mod">
          <ac:chgData name="Seyed Hamed" userId="220999c3-e6ef-4426-a304-d27831ca2f92" providerId="ADAL" clId="{121C0B15-9E1E-443F-BAD1-2D61C586516E}" dt="2025-01-08T22:08:00.170" v="424" actId="255"/>
          <ac:spMkLst>
            <pc:docMk/>
            <pc:sldMk cId="1729123015" sldId="286"/>
            <ac:spMk id="1544" creationId="{202BB5D8-F32A-53FC-4E9C-34A4F287D9D6}"/>
          </ac:spMkLst>
        </pc:spChg>
        <pc:spChg chg="mod">
          <ac:chgData name="Seyed Hamed" userId="220999c3-e6ef-4426-a304-d27831ca2f92" providerId="ADAL" clId="{121C0B15-9E1E-443F-BAD1-2D61C586516E}" dt="2025-01-08T22:08:00.170" v="424" actId="255"/>
          <ac:spMkLst>
            <pc:docMk/>
            <pc:sldMk cId="1729123015" sldId="286"/>
            <ac:spMk id="1545" creationId="{8A704F95-6F78-82D1-3818-BD759FB720EC}"/>
          </ac:spMkLst>
        </pc:spChg>
        <pc:spChg chg="mod">
          <ac:chgData name="Seyed Hamed" userId="220999c3-e6ef-4426-a304-d27831ca2f92" providerId="ADAL" clId="{121C0B15-9E1E-443F-BAD1-2D61C586516E}" dt="2025-01-08T22:08:00.170" v="424" actId="255"/>
          <ac:spMkLst>
            <pc:docMk/>
            <pc:sldMk cId="1729123015" sldId="286"/>
            <ac:spMk id="1546" creationId="{2156DC9D-6F6F-BD70-A156-65B5F8BADCC9}"/>
          </ac:spMkLst>
        </pc:spChg>
        <pc:spChg chg="mod">
          <ac:chgData name="Seyed Hamed" userId="220999c3-e6ef-4426-a304-d27831ca2f92" providerId="ADAL" clId="{121C0B15-9E1E-443F-BAD1-2D61C586516E}" dt="2025-01-08T22:08:00.170" v="424" actId="255"/>
          <ac:spMkLst>
            <pc:docMk/>
            <pc:sldMk cId="1729123015" sldId="286"/>
            <ac:spMk id="1547" creationId="{D4B0B074-D858-8BCC-DB9F-F8E20F6F4B6C}"/>
          </ac:spMkLst>
        </pc:spChg>
        <pc:spChg chg="mod">
          <ac:chgData name="Seyed Hamed" userId="220999c3-e6ef-4426-a304-d27831ca2f92" providerId="ADAL" clId="{121C0B15-9E1E-443F-BAD1-2D61C586516E}" dt="2025-01-08T22:08:00.170" v="424" actId="255"/>
          <ac:spMkLst>
            <pc:docMk/>
            <pc:sldMk cId="1729123015" sldId="286"/>
            <ac:spMk id="1548" creationId="{34E89D0A-716A-DD89-27C9-E50DDA7AF10F}"/>
          </ac:spMkLst>
        </pc:spChg>
        <pc:spChg chg="mod">
          <ac:chgData name="Seyed Hamed" userId="220999c3-e6ef-4426-a304-d27831ca2f92" providerId="ADAL" clId="{121C0B15-9E1E-443F-BAD1-2D61C586516E}" dt="2025-01-08T22:08:00.170" v="424" actId="255"/>
          <ac:spMkLst>
            <pc:docMk/>
            <pc:sldMk cId="1729123015" sldId="286"/>
            <ac:spMk id="1549" creationId="{B21ECD1A-CC97-74BB-DA10-B6945E7F052A}"/>
          </ac:spMkLst>
        </pc:spChg>
        <pc:spChg chg="mod">
          <ac:chgData name="Seyed Hamed" userId="220999c3-e6ef-4426-a304-d27831ca2f92" providerId="ADAL" clId="{121C0B15-9E1E-443F-BAD1-2D61C586516E}" dt="2025-01-08T22:08:00.170" v="424" actId="255"/>
          <ac:spMkLst>
            <pc:docMk/>
            <pc:sldMk cId="1729123015" sldId="286"/>
            <ac:spMk id="1550" creationId="{1F25F521-6630-859F-21B9-2B12BF0A0C0D}"/>
          </ac:spMkLst>
        </pc:spChg>
        <pc:spChg chg="mod">
          <ac:chgData name="Seyed Hamed" userId="220999c3-e6ef-4426-a304-d27831ca2f92" providerId="ADAL" clId="{121C0B15-9E1E-443F-BAD1-2D61C586516E}" dt="2025-01-08T22:08:00.170" v="424" actId="255"/>
          <ac:spMkLst>
            <pc:docMk/>
            <pc:sldMk cId="1729123015" sldId="286"/>
            <ac:spMk id="1551" creationId="{C97DDFE5-1AD7-259E-4CFF-C31E268AED49}"/>
          </ac:spMkLst>
        </pc:spChg>
        <pc:spChg chg="mod">
          <ac:chgData name="Seyed Hamed" userId="220999c3-e6ef-4426-a304-d27831ca2f92" providerId="ADAL" clId="{121C0B15-9E1E-443F-BAD1-2D61C586516E}" dt="2025-01-08T22:08:00.170" v="424" actId="255"/>
          <ac:spMkLst>
            <pc:docMk/>
            <pc:sldMk cId="1729123015" sldId="286"/>
            <ac:spMk id="1552" creationId="{6182D7A6-9FE6-B543-6A2E-D5A47353FC2C}"/>
          </ac:spMkLst>
        </pc:spChg>
        <pc:spChg chg="mod">
          <ac:chgData name="Seyed Hamed" userId="220999c3-e6ef-4426-a304-d27831ca2f92" providerId="ADAL" clId="{121C0B15-9E1E-443F-BAD1-2D61C586516E}" dt="2025-01-08T22:08:00.170" v="424" actId="255"/>
          <ac:spMkLst>
            <pc:docMk/>
            <pc:sldMk cId="1729123015" sldId="286"/>
            <ac:spMk id="1553" creationId="{58365A34-3CA0-E5FD-1558-5213AB3D8B61}"/>
          </ac:spMkLst>
        </pc:spChg>
        <pc:spChg chg="mod">
          <ac:chgData name="Seyed Hamed" userId="220999c3-e6ef-4426-a304-d27831ca2f92" providerId="ADAL" clId="{121C0B15-9E1E-443F-BAD1-2D61C586516E}" dt="2025-01-08T22:08:00.170" v="424" actId="255"/>
          <ac:spMkLst>
            <pc:docMk/>
            <pc:sldMk cId="1729123015" sldId="286"/>
            <ac:spMk id="1554" creationId="{275334C0-4033-68CE-3E06-D5502015173A}"/>
          </ac:spMkLst>
        </pc:spChg>
        <pc:spChg chg="mod">
          <ac:chgData name="Seyed Hamed" userId="220999c3-e6ef-4426-a304-d27831ca2f92" providerId="ADAL" clId="{121C0B15-9E1E-443F-BAD1-2D61C586516E}" dt="2025-01-08T22:08:00.170" v="424" actId="255"/>
          <ac:spMkLst>
            <pc:docMk/>
            <pc:sldMk cId="1729123015" sldId="286"/>
            <ac:spMk id="1555" creationId="{F5661587-E10A-C8C3-C9F0-205D6B8ED2C7}"/>
          </ac:spMkLst>
        </pc:spChg>
        <pc:spChg chg="mod">
          <ac:chgData name="Seyed Hamed" userId="220999c3-e6ef-4426-a304-d27831ca2f92" providerId="ADAL" clId="{121C0B15-9E1E-443F-BAD1-2D61C586516E}" dt="2025-01-08T22:08:00.170" v="424" actId="255"/>
          <ac:spMkLst>
            <pc:docMk/>
            <pc:sldMk cId="1729123015" sldId="286"/>
            <ac:spMk id="1556" creationId="{DB21AA56-FF7A-E4A9-705A-3439D9D02CF2}"/>
          </ac:spMkLst>
        </pc:spChg>
        <pc:spChg chg="mod">
          <ac:chgData name="Seyed Hamed" userId="220999c3-e6ef-4426-a304-d27831ca2f92" providerId="ADAL" clId="{121C0B15-9E1E-443F-BAD1-2D61C586516E}" dt="2025-01-08T22:08:00.170" v="424" actId="255"/>
          <ac:spMkLst>
            <pc:docMk/>
            <pc:sldMk cId="1729123015" sldId="286"/>
            <ac:spMk id="1557" creationId="{35A3D427-E059-81BF-33D2-1B7708E91788}"/>
          </ac:spMkLst>
        </pc:spChg>
        <pc:spChg chg="mod">
          <ac:chgData name="Seyed Hamed" userId="220999c3-e6ef-4426-a304-d27831ca2f92" providerId="ADAL" clId="{121C0B15-9E1E-443F-BAD1-2D61C586516E}" dt="2025-01-08T22:08:00.170" v="424" actId="255"/>
          <ac:spMkLst>
            <pc:docMk/>
            <pc:sldMk cId="1729123015" sldId="286"/>
            <ac:spMk id="1558" creationId="{0952384A-67B8-122C-5087-AC41EFC5472B}"/>
          </ac:spMkLst>
        </pc:spChg>
        <pc:spChg chg="mod">
          <ac:chgData name="Seyed Hamed" userId="220999c3-e6ef-4426-a304-d27831ca2f92" providerId="ADAL" clId="{121C0B15-9E1E-443F-BAD1-2D61C586516E}" dt="2025-01-08T22:08:00.170" v="424" actId="255"/>
          <ac:spMkLst>
            <pc:docMk/>
            <pc:sldMk cId="1729123015" sldId="286"/>
            <ac:spMk id="1559" creationId="{595F8B4A-0103-2C9B-6DAB-74555EE75E25}"/>
          </ac:spMkLst>
        </pc:spChg>
        <pc:spChg chg="mod">
          <ac:chgData name="Seyed Hamed" userId="220999c3-e6ef-4426-a304-d27831ca2f92" providerId="ADAL" clId="{121C0B15-9E1E-443F-BAD1-2D61C586516E}" dt="2025-01-08T22:08:00.170" v="424" actId="255"/>
          <ac:spMkLst>
            <pc:docMk/>
            <pc:sldMk cId="1729123015" sldId="286"/>
            <ac:spMk id="1560" creationId="{16596C19-35B8-4A87-0C1C-3788F6AF18F4}"/>
          </ac:spMkLst>
        </pc:spChg>
        <pc:spChg chg="mod">
          <ac:chgData name="Seyed Hamed" userId="220999c3-e6ef-4426-a304-d27831ca2f92" providerId="ADAL" clId="{121C0B15-9E1E-443F-BAD1-2D61C586516E}" dt="2025-01-08T22:08:00.170" v="424" actId="255"/>
          <ac:spMkLst>
            <pc:docMk/>
            <pc:sldMk cId="1729123015" sldId="286"/>
            <ac:spMk id="1563" creationId="{1E5842C6-AC0A-75A6-C3E3-AAD54587A101}"/>
          </ac:spMkLst>
        </pc:spChg>
        <pc:spChg chg="mod">
          <ac:chgData name="Seyed Hamed" userId="220999c3-e6ef-4426-a304-d27831ca2f92" providerId="ADAL" clId="{121C0B15-9E1E-443F-BAD1-2D61C586516E}" dt="2025-01-08T22:08:00.170" v="424" actId="255"/>
          <ac:spMkLst>
            <pc:docMk/>
            <pc:sldMk cId="1729123015" sldId="286"/>
            <ac:spMk id="1564" creationId="{24C0B926-0E82-7631-2719-59E0E518B907}"/>
          </ac:spMkLst>
        </pc:spChg>
        <pc:spChg chg="mod">
          <ac:chgData name="Seyed Hamed" userId="220999c3-e6ef-4426-a304-d27831ca2f92" providerId="ADAL" clId="{121C0B15-9E1E-443F-BAD1-2D61C586516E}" dt="2025-01-08T22:08:00.170" v="424" actId="255"/>
          <ac:spMkLst>
            <pc:docMk/>
            <pc:sldMk cId="1729123015" sldId="286"/>
            <ac:spMk id="1565" creationId="{AE8E3422-CCDE-AEAF-57ED-1AD4438C96EE}"/>
          </ac:spMkLst>
        </pc:spChg>
        <pc:spChg chg="mod">
          <ac:chgData name="Seyed Hamed" userId="220999c3-e6ef-4426-a304-d27831ca2f92" providerId="ADAL" clId="{121C0B15-9E1E-443F-BAD1-2D61C586516E}" dt="2025-01-08T22:08:00.170" v="424" actId="255"/>
          <ac:spMkLst>
            <pc:docMk/>
            <pc:sldMk cId="1729123015" sldId="286"/>
            <ac:spMk id="1566" creationId="{92DEC643-2D04-F118-4289-F81AEA670D3B}"/>
          </ac:spMkLst>
        </pc:spChg>
        <pc:spChg chg="mod">
          <ac:chgData name="Seyed Hamed" userId="220999c3-e6ef-4426-a304-d27831ca2f92" providerId="ADAL" clId="{121C0B15-9E1E-443F-BAD1-2D61C586516E}" dt="2025-01-08T22:08:00.170" v="424" actId="255"/>
          <ac:spMkLst>
            <pc:docMk/>
            <pc:sldMk cId="1729123015" sldId="286"/>
            <ac:spMk id="1567" creationId="{B8AC6834-890A-6016-DA3B-872ABD750E88}"/>
          </ac:spMkLst>
        </pc:spChg>
        <pc:spChg chg="mod">
          <ac:chgData name="Seyed Hamed" userId="220999c3-e6ef-4426-a304-d27831ca2f92" providerId="ADAL" clId="{121C0B15-9E1E-443F-BAD1-2D61C586516E}" dt="2025-01-08T22:08:00.170" v="424" actId="255"/>
          <ac:spMkLst>
            <pc:docMk/>
            <pc:sldMk cId="1729123015" sldId="286"/>
            <ac:spMk id="1568" creationId="{C536E77A-ED88-F1BE-2DC5-CBFFF5C2E084}"/>
          </ac:spMkLst>
        </pc:spChg>
        <pc:spChg chg="mod">
          <ac:chgData name="Seyed Hamed" userId="220999c3-e6ef-4426-a304-d27831ca2f92" providerId="ADAL" clId="{121C0B15-9E1E-443F-BAD1-2D61C586516E}" dt="2025-01-08T22:08:00.170" v="424" actId="255"/>
          <ac:spMkLst>
            <pc:docMk/>
            <pc:sldMk cId="1729123015" sldId="286"/>
            <ac:spMk id="1569" creationId="{C1485D95-2625-78D9-7FC1-765E36485FE9}"/>
          </ac:spMkLst>
        </pc:spChg>
        <pc:spChg chg="mod">
          <ac:chgData name="Seyed Hamed" userId="220999c3-e6ef-4426-a304-d27831ca2f92" providerId="ADAL" clId="{121C0B15-9E1E-443F-BAD1-2D61C586516E}" dt="2025-01-08T22:08:00.170" v="424" actId="255"/>
          <ac:spMkLst>
            <pc:docMk/>
            <pc:sldMk cId="1729123015" sldId="286"/>
            <ac:spMk id="1570" creationId="{855003C4-5612-42F7-EBF4-C0F3FEA2ACA6}"/>
          </ac:spMkLst>
        </pc:spChg>
        <pc:spChg chg="mod">
          <ac:chgData name="Seyed Hamed" userId="220999c3-e6ef-4426-a304-d27831ca2f92" providerId="ADAL" clId="{121C0B15-9E1E-443F-BAD1-2D61C586516E}" dt="2025-01-08T22:08:00.170" v="424" actId="255"/>
          <ac:spMkLst>
            <pc:docMk/>
            <pc:sldMk cId="1729123015" sldId="286"/>
            <ac:spMk id="1571" creationId="{1D25D7F1-FA6F-3599-919A-D85E4105FA81}"/>
          </ac:spMkLst>
        </pc:spChg>
        <pc:spChg chg="mod">
          <ac:chgData name="Seyed Hamed" userId="220999c3-e6ef-4426-a304-d27831ca2f92" providerId="ADAL" clId="{121C0B15-9E1E-443F-BAD1-2D61C586516E}" dt="2025-01-08T22:08:00.170" v="424" actId="255"/>
          <ac:spMkLst>
            <pc:docMk/>
            <pc:sldMk cId="1729123015" sldId="286"/>
            <ac:spMk id="1572" creationId="{0BE22483-7C8C-96BB-A27F-430E5B22C9B2}"/>
          </ac:spMkLst>
        </pc:spChg>
        <pc:spChg chg="mod">
          <ac:chgData name="Seyed Hamed" userId="220999c3-e6ef-4426-a304-d27831ca2f92" providerId="ADAL" clId="{121C0B15-9E1E-443F-BAD1-2D61C586516E}" dt="2025-01-08T22:08:00.170" v="424" actId="255"/>
          <ac:spMkLst>
            <pc:docMk/>
            <pc:sldMk cId="1729123015" sldId="286"/>
            <ac:spMk id="1573" creationId="{B46D72E1-39CB-ADFE-3B51-43925C95371D}"/>
          </ac:spMkLst>
        </pc:spChg>
        <pc:spChg chg="mod">
          <ac:chgData name="Seyed Hamed" userId="220999c3-e6ef-4426-a304-d27831ca2f92" providerId="ADAL" clId="{121C0B15-9E1E-443F-BAD1-2D61C586516E}" dt="2025-01-08T22:08:00.170" v="424" actId="255"/>
          <ac:spMkLst>
            <pc:docMk/>
            <pc:sldMk cId="1729123015" sldId="286"/>
            <ac:spMk id="1574" creationId="{5C26DEA1-1E67-486F-194F-CBF5FD8E0F39}"/>
          </ac:spMkLst>
        </pc:spChg>
        <pc:spChg chg="mod">
          <ac:chgData name="Seyed Hamed" userId="220999c3-e6ef-4426-a304-d27831ca2f92" providerId="ADAL" clId="{121C0B15-9E1E-443F-BAD1-2D61C586516E}" dt="2025-01-08T22:08:00.170" v="424" actId="255"/>
          <ac:spMkLst>
            <pc:docMk/>
            <pc:sldMk cId="1729123015" sldId="286"/>
            <ac:spMk id="1575" creationId="{502A2A20-9474-E940-77D1-9DF9E51A553F}"/>
          </ac:spMkLst>
        </pc:spChg>
        <pc:spChg chg="mod">
          <ac:chgData name="Seyed Hamed" userId="220999c3-e6ef-4426-a304-d27831ca2f92" providerId="ADAL" clId="{121C0B15-9E1E-443F-BAD1-2D61C586516E}" dt="2025-01-08T22:08:00.170" v="424" actId="255"/>
          <ac:spMkLst>
            <pc:docMk/>
            <pc:sldMk cId="1729123015" sldId="286"/>
            <ac:spMk id="1576" creationId="{EFEB8D3D-EDED-9227-16B0-2B48944B519F}"/>
          </ac:spMkLst>
        </pc:spChg>
        <pc:spChg chg="mod">
          <ac:chgData name="Seyed Hamed" userId="220999c3-e6ef-4426-a304-d27831ca2f92" providerId="ADAL" clId="{121C0B15-9E1E-443F-BAD1-2D61C586516E}" dt="2025-01-08T22:08:00.170" v="424" actId="255"/>
          <ac:spMkLst>
            <pc:docMk/>
            <pc:sldMk cId="1729123015" sldId="286"/>
            <ac:spMk id="1577" creationId="{7CCBC301-587C-D4D8-CBC4-8B1C1BFA502F}"/>
          </ac:spMkLst>
        </pc:spChg>
        <pc:spChg chg="mod">
          <ac:chgData name="Seyed Hamed" userId="220999c3-e6ef-4426-a304-d27831ca2f92" providerId="ADAL" clId="{121C0B15-9E1E-443F-BAD1-2D61C586516E}" dt="2025-01-08T22:08:00.170" v="424" actId="255"/>
          <ac:spMkLst>
            <pc:docMk/>
            <pc:sldMk cId="1729123015" sldId="286"/>
            <ac:spMk id="1578" creationId="{9CBE871C-6C1C-45EC-CB35-4754A5A9B83E}"/>
          </ac:spMkLst>
        </pc:spChg>
        <pc:spChg chg="mod">
          <ac:chgData name="Seyed Hamed" userId="220999c3-e6ef-4426-a304-d27831ca2f92" providerId="ADAL" clId="{121C0B15-9E1E-443F-BAD1-2D61C586516E}" dt="2025-01-08T22:08:00.170" v="424" actId="255"/>
          <ac:spMkLst>
            <pc:docMk/>
            <pc:sldMk cId="1729123015" sldId="286"/>
            <ac:spMk id="1580" creationId="{F4F0DC68-5CFF-F59E-99CF-7ECB2329F91F}"/>
          </ac:spMkLst>
        </pc:spChg>
        <pc:spChg chg="mod">
          <ac:chgData name="Seyed Hamed" userId="220999c3-e6ef-4426-a304-d27831ca2f92" providerId="ADAL" clId="{121C0B15-9E1E-443F-BAD1-2D61C586516E}" dt="2025-01-08T22:08:00.170" v="424" actId="255"/>
          <ac:spMkLst>
            <pc:docMk/>
            <pc:sldMk cId="1729123015" sldId="286"/>
            <ac:spMk id="1581" creationId="{A3C6B7F0-1AE6-8C30-0C57-2B6B60F8456B}"/>
          </ac:spMkLst>
        </pc:spChg>
        <pc:spChg chg="mod">
          <ac:chgData name="Seyed Hamed" userId="220999c3-e6ef-4426-a304-d27831ca2f92" providerId="ADAL" clId="{121C0B15-9E1E-443F-BAD1-2D61C586516E}" dt="2025-01-08T22:08:00.170" v="424" actId="255"/>
          <ac:spMkLst>
            <pc:docMk/>
            <pc:sldMk cId="1729123015" sldId="286"/>
            <ac:spMk id="1582" creationId="{6674EFEB-1E82-2AEE-BC83-D53A318BF9C6}"/>
          </ac:spMkLst>
        </pc:spChg>
        <pc:spChg chg="mod">
          <ac:chgData name="Seyed Hamed" userId="220999c3-e6ef-4426-a304-d27831ca2f92" providerId="ADAL" clId="{121C0B15-9E1E-443F-BAD1-2D61C586516E}" dt="2025-01-08T22:08:00.170" v="424" actId="255"/>
          <ac:spMkLst>
            <pc:docMk/>
            <pc:sldMk cId="1729123015" sldId="286"/>
            <ac:spMk id="1583" creationId="{498C659A-BE36-FA87-FCBF-7AA33D6B9619}"/>
          </ac:spMkLst>
        </pc:spChg>
        <pc:spChg chg="mod">
          <ac:chgData name="Seyed Hamed" userId="220999c3-e6ef-4426-a304-d27831ca2f92" providerId="ADAL" clId="{121C0B15-9E1E-443F-BAD1-2D61C586516E}" dt="2025-01-08T22:08:00.170" v="424" actId="255"/>
          <ac:spMkLst>
            <pc:docMk/>
            <pc:sldMk cId="1729123015" sldId="286"/>
            <ac:spMk id="1584" creationId="{D43F65F9-0FE3-A28D-7246-6D3E0ECF03F9}"/>
          </ac:spMkLst>
        </pc:spChg>
        <pc:spChg chg="mod">
          <ac:chgData name="Seyed Hamed" userId="220999c3-e6ef-4426-a304-d27831ca2f92" providerId="ADAL" clId="{121C0B15-9E1E-443F-BAD1-2D61C586516E}" dt="2025-01-08T22:08:00.170" v="424" actId="255"/>
          <ac:spMkLst>
            <pc:docMk/>
            <pc:sldMk cId="1729123015" sldId="286"/>
            <ac:spMk id="1585" creationId="{C3B8FF69-E7DF-2213-1615-C6EA8A197C65}"/>
          </ac:spMkLst>
        </pc:spChg>
        <pc:spChg chg="mod">
          <ac:chgData name="Seyed Hamed" userId="220999c3-e6ef-4426-a304-d27831ca2f92" providerId="ADAL" clId="{121C0B15-9E1E-443F-BAD1-2D61C586516E}" dt="2025-01-08T22:08:00.170" v="424" actId="255"/>
          <ac:spMkLst>
            <pc:docMk/>
            <pc:sldMk cId="1729123015" sldId="286"/>
            <ac:spMk id="1586" creationId="{41B11E9D-E125-E524-D563-FBB79041F66F}"/>
          </ac:spMkLst>
        </pc:spChg>
        <pc:spChg chg="mod">
          <ac:chgData name="Seyed Hamed" userId="220999c3-e6ef-4426-a304-d27831ca2f92" providerId="ADAL" clId="{121C0B15-9E1E-443F-BAD1-2D61C586516E}" dt="2025-01-08T22:08:00.170" v="424" actId="255"/>
          <ac:spMkLst>
            <pc:docMk/>
            <pc:sldMk cId="1729123015" sldId="286"/>
            <ac:spMk id="1587" creationId="{2A7F9EA9-AEAD-B1BB-4981-0DDFF55235A1}"/>
          </ac:spMkLst>
        </pc:spChg>
        <pc:spChg chg="mod">
          <ac:chgData name="Seyed Hamed" userId="220999c3-e6ef-4426-a304-d27831ca2f92" providerId="ADAL" clId="{121C0B15-9E1E-443F-BAD1-2D61C586516E}" dt="2025-01-08T22:08:00.170" v="424" actId="255"/>
          <ac:spMkLst>
            <pc:docMk/>
            <pc:sldMk cId="1729123015" sldId="286"/>
            <ac:spMk id="1588" creationId="{B17980A4-46A0-CD47-18E2-2402E3580B98}"/>
          </ac:spMkLst>
        </pc:spChg>
        <pc:spChg chg="mod">
          <ac:chgData name="Seyed Hamed" userId="220999c3-e6ef-4426-a304-d27831ca2f92" providerId="ADAL" clId="{121C0B15-9E1E-443F-BAD1-2D61C586516E}" dt="2025-01-08T22:08:00.170" v="424" actId="255"/>
          <ac:spMkLst>
            <pc:docMk/>
            <pc:sldMk cId="1729123015" sldId="286"/>
            <ac:spMk id="1589" creationId="{31E29D51-AFF7-7D9F-47A7-D38F3EFB0132}"/>
          </ac:spMkLst>
        </pc:spChg>
        <pc:spChg chg="mod">
          <ac:chgData name="Seyed Hamed" userId="220999c3-e6ef-4426-a304-d27831ca2f92" providerId="ADAL" clId="{121C0B15-9E1E-443F-BAD1-2D61C586516E}" dt="2025-01-08T22:08:00.170" v="424" actId="255"/>
          <ac:spMkLst>
            <pc:docMk/>
            <pc:sldMk cId="1729123015" sldId="286"/>
            <ac:spMk id="1590" creationId="{A5FD1362-5511-A7F7-BC15-92493070F722}"/>
          </ac:spMkLst>
        </pc:spChg>
        <pc:spChg chg="mod">
          <ac:chgData name="Seyed Hamed" userId="220999c3-e6ef-4426-a304-d27831ca2f92" providerId="ADAL" clId="{121C0B15-9E1E-443F-BAD1-2D61C586516E}" dt="2025-01-08T22:08:00.170" v="424" actId="255"/>
          <ac:spMkLst>
            <pc:docMk/>
            <pc:sldMk cId="1729123015" sldId="286"/>
            <ac:spMk id="1591" creationId="{7AE25325-2887-928E-76C9-237C681C1BDF}"/>
          </ac:spMkLst>
        </pc:spChg>
        <pc:spChg chg="mod">
          <ac:chgData name="Seyed Hamed" userId="220999c3-e6ef-4426-a304-d27831ca2f92" providerId="ADAL" clId="{121C0B15-9E1E-443F-BAD1-2D61C586516E}" dt="2025-01-08T22:08:00.170" v="424" actId="255"/>
          <ac:spMkLst>
            <pc:docMk/>
            <pc:sldMk cId="1729123015" sldId="286"/>
            <ac:spMk id="1592" creationId="{5FDED4C5-1309-051A-76F4-0FBC79E88548}"/>
          </ac:spMkLst>
        </pc:spChg>
        <pc:spChg chg="mod">
          <ac:chgData name="Seyed Hamed" userId="220999c3-e6ef-4426-a304-d27831ca2f92" providerId="ADAL" clId="{121C0B15-9E1E-443F-BAD1-2D61C586516E}" dt="2025-01-08T22:08:00.170" v="424" actId="255"/>
          <ac:spMkLst>
            <pc:docMk/>
            <pc:sldMk cId="1729123015" sldId="286"/>
            <ac:spMk id="1593" creationId="{D4BC2C78-B266-C460-C21C-6829C4DD4875}"/>
          </ac:spMkLst>
        </pc:spChg>
        <pc:spChg chg="mod">
          <ac:chgData name="Seyed Hamed" userId="220999c3-e6ef-4426-a304-d27831ca2f92" providerId="ADAL" clId="{121C0B15-9E1E-443F-BAD1-2D61C586516E}" dt="2025-01-08T22:08:00.170" v="424" actId="255"/>
          <ac:spMkLst>
            <pc:docMk/>
            <pc:sldMk cId="1729123015" sldId="286"/>
            <ac:spMk id="1594" creationId="{D3D110D4-D259-BCBD-2612-FA5E9E941D11}"/>
          </ac:spMkLst>
        </pc:spChg>
        <pc:spChg chg="mod">
          <ac:chgData name="Seyed Hamed" userId="220999c3-e6ef-4426-a304-d27831ca2f92" providerId="ADAL" clId="{121C0B15-9E1E-443F-BAD1-2D61C586516E}" dt="2025-01-08T22:08:00.170" v="424" actId="255"/>
          <ac:spMkLst>
            <pc:docMk/>
            <pc:sldMk cId="1729123015" sldId="286"/>
            <ac:spMk id="1595" creationId="{72A1B681-80AC-05ED-83E7-69BD5F92AF78}"/>
          </ac:spMkLst>
        </pc:spChg>
        <pc:spChg chg="mod">
          <ac:chgData name="Seyed Hamed" userId="220999c3-e6ef-4426-a304-d27831ca2f92" providerId="ADAL" clId="{121C0B15-9E1E-443F-BAD1-2D61C586516E}" dt="2025-01-08T22:08:00.170" v="424" actId="255"/>
          <ac:spMkLst>
            <pc:docMk/>
            <pc:sldMk cId="1729123015" sldId="286"/>
            <ac:spMk id="1597" creationId="{3D8A7D01-8CAF-8E3B-09C5-3DC0B3D4D0BE}"/>
          </ac:spMkLst>
        </pc:spChg>
        <pc:spChg chg="mod">
          <ac:chgData name="Seyed Hamed" userId="220999c3-e6ef-4426-a304-d27831ca2f92" providerId="ADAL" clId="{121C0B15-9E1E-443F-BAD1-2D61C586516E}" dt="2025-01-08T22:08:00.170" v="424" actId="255"/>
          <ac:spMkLst>
            <pc:docMk/>
            <pc:sldMk cId="1729123015" sldId="286"/>
            <ac:spMk id="1598" creationId="{EF77BD8E-9CF4-7EB5-C64B-3469D3096B3A}"/>
          </ac:spMkLst>
        </pc:spChg>
        <pc:spChg chg="mod">
          <ac:chgData name="Seyed Hamed" userId="220999c3-e6ef-4426-a304-d27831ca2f92" providerId="ADAL" clId="{121C0B15-9E1E-443F-BAD1-2D61C586516E}" dt="2025-01-08T22:08:00.170" v="424" actId="255"/>
          <ac:spMkLst>
            <pc:docMk/>
            <pc:sldMk cId="1729123015" sldId="286"/>
            <ac:spMk id="1599" creationId="{FBC9032B-091C-3484-CA93-4F782C67A3C3}"/>
          </ac:spMkLst>
        </pc:spChg>
        <pc:spChg chg="mod">
          <ac:chgData name="Seyed Hamed" userId="220999c3-e6ef-4426-a304-d27831ca2f92" providerId="ADAL" clId="{121C0B15-9E1E-443F-BAD1-2D61C586516E}" dt="2025-01-08T22:08:00.170" v="424" actId="255"/>
          <ac:spMkLst>
            <pc:docMk/>
            <pc:sldMk cId="1729123015" sldId="286"/>
            <ac:spMk id="1600" creationId="{08505972-BEEE-BDAC-0445-81272BD2C6BC}"/>
          </ac:spMkLst>
        </pc:spChg>
        <pc:spChg chg="mod">
          <ac:chgData name="Seyed Hamed" userId="220999c3-e6ef-4426-a304-d27831ca2f92" providerId="ADAL" clId="{121C0B15-9E1E-443F-BAD1-2D61C586516E}" dt="2025-01-08T22:08:00.170" v="424" actId="255"/>
          <ac:spMkLst>
            <pc:docMk/>
            <pc:sldMk cId="1729123015" sldId="286"/>
            <ac:spMk id="1601" creationId="{D5B6FEF7-E881-B44B-204E-E96FFF725BDE}"/>
          </ac:spMkLst>
        </pc:spChg>
        <pc:spChg chg="mod">
          <ac:chgData name="Seyed Hamed" userId="220999c3-e6ef-4426-a304-d27831ca2f92" providerId="ADAL" clId="{121C0B15-9E1E-443F-BAD1-2D61C586516E}" dt="2025-01-08T22:08:00.170" v="424" actId="255"/>
          <ac:spMkLst>
            <pc:docMk/>
            <pc:sldMk cId="1729123015" sldId="286"/>
            <ac:spMk id="1602" creationId="{39B5B686-623B-44DE-569D-B90906DF12CA}"/>
          </ac:spMkLst>
        </pc:spChg>
        <pc:spChg chg="mod">
          <ac:chgData name="Seyed Hamed" userId="220999c3-e6ef-4426-a304-d27831ca2f92" providerId="ADAL" clId="{121C0B15-9E1E-443F-BAD1-2D61C586516E}" dt="2025-01-08T22:08:00.170" v="424" actId="255"/>
          <ac:spMkLst>
            <pc:docMk/>
            <pc:sldMk cId="1729123015" sldId="286"/>
            <ac:spMk id="1603" creationId="{77257212-5C66-6F4D-7311-1C445609ACB5}"/>
          </ac:spMkLst>
        </pc:spChg>
        <pc:spChg chg="mod">
          <ac:chgData name="Seyed Hamed" userId="220999c3-e6ef-4426-a304-d27831ca2f92" providerId="ADAL" clId="{121C0B15-9E1E-443F-BAD1-2D61C586516E}" dt="2025-01-08T22:08:00.170" v="424" actId="255"/>
          <ac:spMkLst>
            <pc:docMk/>
            <pc:sldMk cId="1729123015" sldId="286"/>
            <ac:spMk id="1604" creationId="{DAB2A807-E4D5-35CD-01A6-13E58EFC228D}"/>
          </ac:spMkLst>
        </pc:spChg>
        <pc:spChg chg="mod">
          <ac:chgData name="Seyed Hamed" userId="220999c3-e6ef-4426-a304-d27831ca2f92" providerId="ADAL" clId="{121C0B15-9E1E-443F-BAD1-2D61C586516E}" dt="2025-01-08T22:08:00.170" v="424" actId="255"/>
          <ac:spMkLst>
            <pc:docMk/>
            <pc:sldMk cId="1729123015" sldId="286"/>
            <ac:spMk id="1605" creationId="{CE8FD60D-0A82-C1D2-690F-9182725B10B4}"/>
          </ac:spMkLst>
        </pc:spChg>
        <pc:spChg chg="mod">
          <ac:chgData name="Seyed Hamed" userId="220999c3-e6ef-4426-a304-d27831ca2f92" providerId="ADAL" clId="{121C0B15-9E1E-443F-BAD1-2D61C586516E}" dt="2025-01-08T22:08:00.170" v="424" actId="255"/>
          <ac:spMkLst>
            <pc:docMk/>
            <pc:sldMk cId="1729123015" sldId="286"/>
            <ac:spMk id="1606" creationId="{B853809E-9DF9-C0C8-99C1-018F11EC1E6B}"/>
          </ac:spMkLst>
        </pc:spChg>
        <pc:spChg chg="mod">
          <ac:chgData name="Seyed Hamed" userId="220999c3-e6ef-4426-a304-d27831ca2f92" providerId="ADAL" clId="{121C0B15-9E1E-443F-BAD1-2D61C586516E}" dt="2025-01-08T22:08:00.170" v="424" actId="255"/>
          <ac:spMkLst>
            <pc:docMk/>
            <pc:sldMk cId="1729123015" sldId="286"/>
            <ac:spMk id="1607" creationId="{1BCEE655-CBE1-31DE-8E42-B81FEA6EE35D}"/>
          </ac:spMkLst>
        </pc:spChg>
        <pc:spChg chg="mod">
          <ac:chgData name="Seyed Hamed" userId="220999c3-e6ef-4426-a304-d27831ca2f92" providerId="ADAL" clId="{121C0B15-9E1E-443F-BAD1-2D61C586516E}" dt="2025-01-08T22:08:00.170" v="424" actId="255"/>
          <ac:spMkLst>
            <pc:docMk/>
            <pc:sldMk cId="1729123015" sldId="286"/>
            <ac:spMk id="1608" creationId="{A5B0FFF4-C4CD-4366-2108-FEB682025622}"/>
          </ac:spMkLst>
        </pc:spChg>
        <pc:spChg chg="mod">
          <ac:chgData name="Seyed Hamed" userId="220999c3-e6ef-4426-a304-d27831ca2f92" providerId="ADAL" clId="{121C0B15-9E1E-443F-BAD1-2D61C586516E}" dt="2025-01-08T22:08:00.170" v="424" actId="255"/>
          <ac:spMkLst>
            <pc:docMk/>
            <pc:sldMk cId="1729123015" sldId="286"/>
            <ac:spMk id="1609" creationId="{E4DA46D2-6676-4A26-F476-7D5F264A2225}"/>
          </ac:spMkLst>
        </pc:spChg>
        <pc:spChg chg="mod">
          <ac:chgData name="Seyed Hamed" userId="220999c3-e6ef-4426-a304-d27831ca2f92" providerId="ADAL" clId="{121C0B15-9E1E-443F-BAD1-2D61C586516E}" dt="2025-01-08T22:08:00.170" v="424" actId="255"/>
          <ac:spMkLst>
            <pc:docMk/>
            <pc:sldMk cId="1729123015" sldId="286"/>
            <ac:spMk id="1610" creationId="{ED63A890-C92E-4900-EA9E-FA64D0ADFF2C}"/>
          </ac:spMkLst>
        </pc:spChg>
        <pc:spChg chg="mod">
          <ac:chgData name="Seyed Hamed" userId="220999c3-e6ef-4426-a304-d27831ca2f92" providerId="ADAL" clId="{121C0B15-9E1E-443F-BAD1-2D61C586516E}" dt="2025-01-08T22:08:00.170" v="424" actId="255"/>
          <ac:spMkLst>
            <pc:docMk/>
            <pc:sldMk cId="1729123015" sldId="286"/>
            <ac:spMk id="1611" creationId="{B772196E-D3C6-21A5-A234-E265D7AA69A9}"/>
          </ac:spMkLst>
        </pc:spChg>
        <pc:spChg chg="mod">
          <ac:chgData name="Seyed Hamed" userId="220999c3-e6ef-4426-a304-d27831ca2f92" providerId="ADAL" clId="{121C0B15-9E1E-443F-BAD1-2D61C586516E}" dt="2025-01-08T22:08:00.170" v="424" actId="255"/>
          <ac:spMkLst>
            <pc:docMk/>
            <pc:sldMk cId="1729123015" sldId="286"/>
            <ac:spMk id="1612" creationId="{B7179456-83C1-3EBE-0D03-D0016DECFAD0}"/>
          </ac:spMkLst>
        </pc:spChg>
        <pc:spChg chg="mod">
          <ac:chgData name="Seyed Hamed" userId="220999c3-e6ef-4426-a304-d27831ca2f92" providerId="ADAL" clId="{121C0B15-9E1E-443F-BAD1-2D61C586516E}" dt="2025-01-08T22:08:00.170" v="424" actId="255"/>
          <ac:spMkLst>
            <pc:docMk/>
            <pc:sldMk cId="1729123015" sldId="286"/>
            <ac:spMk id="1614" creationId="{58E89618-79B3-79C4-25D2-6371D83FC1DF}"/>
          </ac:spMkLst>
        </pc:spChg>
        <pc:spChg chg="mod">
          <ac:chgData name="Seyed Hamed" userId="220999c3-e6ef-4426-a304-d27831ca2f92" providerId="ADAL" clId="{121C0B15-9E1E-443F-BAD1-2D61C586516E}" dt="2025-01-08T22:08:00.170" v="424" actId="255"/>
          <ac:spMkLst>
            <pc:docMk/>
            <pc:sldMk cId="1729123015" sldId="286"/>
            <ac:spMk id="1615" creationId="{B15E7D1A-FE16-5DEE-F42E-DD144B5F5888}"/>
          </ac:spMkLst>
        </pc:spChg>
        <pc:spChg chg="mod">
          <ac:chgData name="Seyed Hamed" userId="220999c3-e6ef-4426-a304-d27831ca2f92" providerId="ADAL" clId="{121C0B15-9E1E-443F-BAD1-2D61C586516E}" dt="2025-01-08T22:08:00.170" v="424" actId="255"/>
          <ac:spMkLst>
            <pc:docMk/>
            <pc:sldMk cId="1729123015" sldId="286"/>
            <ac:spMk id="1616" creationId="{7094B280-9CE6-0F2E-7103-E1BC23F3337F}"/>
          </ac:spMkLst>
        </pc:spChg>
        <pc:spChg chg="mod">
          <ac:chgData name="Seyed Hamed" userId="220999c3-e6ef-4426-a304-d27831ca2f92" providerId="ADAL" clId="{121C0B15-9E1E-443F-BAD1-2D61C586516E}" dt="2025-01-08T22:08:00.170" v="424" actId="255"/>
          <ac:spMkLst>
            <pc:docMk/>
            <pc:sldMk cId="1729123015" sldId="286"/>
            <ac:spMk id="1617" creationId="{F04321B7-16FF-337C-4DE0-ED01DE001FF0}"/>
          </ac:spMkLst>
        </pc:spChg>
        <pc:spChg chg="mod">
          <ac:chgData name="Seyed Hamed" userId="220999c3-e6ef-4426-a304-d27831ca2f92" providerId="ADAL" clId="{121C0B15-9E1E-443F-BAD1-2D61C586516E}" dt="2025-01-08T22:08:00.170" v="424" actId="255"/>
          <ac:spMkLst>
            <pc:docMk/>
            <pc:sldMk cId="1729123015" sldId="286"/>
            <ac:spMk id="1618" creationId="{BD837B25-CDE2-C6C4-74D5-C955D2DC78C8}"/>
          </ac:spMkLst>
        </pc:spChg>
        <pc:spChg chg="mod">
          <ac:chgData name="Seyed Hamed" userId="220999c3-e6ef-4426-a304-d27831ca2f92" providerId="ADAL" clId="{121C0B15-9E1E-443F-BAD1-2D61C586516E}" dt="2025-01-08T22:08:00.170" v="424" actId="255"/>
          <ac:spMkLst>
            <pc:docMk/>
            <pc:sldMk cId="1729123015" sldId="286"/>
            <ac:spMk id="1619" creationId="{125F4920-6C33-4C5F-6AA4-13653DBE5360}"/>
          </ac:spMkLst>
        </pc:spChg>
        <pc:spChg chg="mod">
          <ac:chgData name="Seyed Hamed" userId="220999c3-e6ef-4426-a304-d27831ca2f92" providerId="ADAL" clId="{121C0B15-9E1E-443F-BAD1-2D61C586516E}" dt="2025-01-08T22:08:00.170" v="424" actId="255"/>
          <ac:spMkLst>
            <pc:docMk/>
            <pc:sldMk cId="1729123015" sldId="286"/>
            <ac:spMk id="1620" creationId="{440BCBC4-3A1A-9E93-E19B-280E0CB3E7B3}"/>
          </ac:spMkLst>
        </pc:spChg>
        <pc:spChg chg="mod">
          <ac:chgData name="Seyed Hamed" userId="220999c3-e6ef-4426-a304-d27831ca2f92" providerId="ADAL" clId="{121C0B15-9E1E-443F-BAD1-2D61C586516E}" dt="2025-01-08T22:08:00.170" v="424" actId="255"/>
          <ac:spMkLst>
            <pc:docMk/>
            <pc:sldMk cId="1729123015" sldId="286"/>
            <ac:spMk id="1621" creationId="{476FF221-8229-4025-EAEA-7E7BE99ABCCE}"/>
          </ac:spMkLst>
        </pc:spChg>
        <pc:spChg chg="mod">
          <ac:chgData name="Seyed Hamed" userId="220999c3-e6ef-4426-a304-d27831ca2f92" providerId="ADAL" clId="{121C0B15-9E1E-443F-BAD1-2D61C586516E}" dt="2025-01-08T22:08:00.170" v="424" actId="255"/>
          <ac:spMkLst>
            <pc:docMk/>
            <pc:sldMk cId="1729123015" sldId="286"/>
            <ac:spMk id="1622" creationId="{77BFBC2F-DDE3-E8BD-D95A-A1510719E299}"/>
          </ac:spMkLst>
        </pc:spChg>
        <pc:spChg chg="mod">
          <ac:chgData name="Seyed Hamed" userId="220999c3-e6ef-4426-a304-d27831ca2f92" providerId="ADAL" clId="{121C0B15-9E1E-443F-BAD1-2D61C586516E}" dt="2025-01-08T22:08:00.170" v="424" actId="255"/>
          <ac:spMkLst>
            <pc:docMk/>
            <pc:sldMk cId="1729123015" sldId="286"/>
            <ac:spMk id="1623" creationId="{5864FBD4-DB60-86BB-A371-698F398A0E71}"/>
          </ac:spMkLst>
        </pc:spChg>
        <pc:spChg chg="mod">
          <ac:chgData name="Seyed Hamed" userId="220999c3-e6ef-4426-a304-d27831ca2f92" providerId="ADAL" clId="{121C0B15-9E1E-443F-BAD1-2D61C586516E}" dt="2025-01-08T22:08:00.170" v="424" actId="255"/>
          <ac:spMkLst>
            <pc:docMk/>
            <pc:sldMk cId="1729123015" sldId="286"/>
            <ac:spMk id="1624" creationId="{9AFEE2DA-ABAB-9ACB-57F3-1CEC0605FC1D}"/>
          </ac:spMkLst>
        </pc:spChg>
        <pc:spChg chg="mod">
          <ac:chgData name="Seyed Hamed" userId="220999c3-e6ef-4426-a304-d27831ca2f92" providerId="ADAL" clId="{121C0B15-9E1E-443F-BAD1-2D61C586516E}" dt="2025-01-08T22:08:00.170" v="424" actId="255"/>
          <ac:spMkLst>
            <pc:docMk/>
            <pc:sldMk cId="1729123015" sldId="286"/>
            <ac:spMk id="1625" creationId="{0268C996-1CBE-AF02-E7BE-2BC6543E1C52}"/>
          </ac:spMkLst>
        </pc:spChg>
        <pc:spChg chg="mod">
          <ac:chgData name="Seyed Hamed" userId="220999c3-e6ef-4426-a304-d27831ca2f92" providerId="ADAL" clId="{121C0B15-9E1E-443F-BAD1-2D61C586516E}" dt="2025-01-08T22:08:00.170" v="424" actId="255"/>
          <ac:spMkLst>
            <pc:docMk/>
            <pc:sldMk cId="1729123015" sldId="286"/>
            <ac:spMk id="1626" creationId="{792CA6B0-9975-EFE6-C91C-9BF1FAE4853B}"/>
          </ac:spMkLst>
        </pc:spChg>
        <pc:spChg chg="mod">
          <ac:chgData name="Seyed Hamed" userId="220999c3-e6ef-4426-a304-d27831ca2f92" providerId="ADAL" clId="{121C0B15-9E1E-443F-BAD1-2D61C586516E}" dt="2025-01-08T22:08:00.170" v="424" actId="255"/>
          <ac:spMkLst>
            <pc:docMk/>
            <pc:sldMk cId="1729123015" sldId="286"/>
            <ac:spMk id="1627" creationId="{A97AD296-016D-C600-C0BD-CF601A2544BB}"/>
          </ac:spMkLst>
        </pc:spChg>
        <pc:spChg chg="mod">
          <ac:chgData name="Seyed Hamed" userId="220999c3-e6ef-4426-a304-d27831ca2f92" providerId="ADAL" clId="{121C0B15-9E1E-443F-BAD1-2D61C586516E}" dt="2025-01-08T22:08:00.170" v="424" actId="255"/>
          <ac:spMkLst>
            <pc:docMk/>
            <pc:sldMk cId="1729123015" sldId="286"/>
            <ac:spMk id="1628" creationId="{0891825B-53E9-F5EF-2B55-2F2583A05F20}"/>
          </ac:spMkLst>
        </pc:spChg>
        <pc:spChg chg="mod">
          <ac:chgData name="Seyed Hamed" userId="220999c3-e6ef-4426-a304-d27831ca2f92" providerId="ADAL" clId="{121C0B15-9E1E-443F-BAD1-2D61C586516E}" dt="2025-01-08T22:08:00.170" v="424" actId="255"/>
          <ac:spMkLst>
            <pc:docMk/>
            <pc:sldMk cId="1729123015" sldId="286"/>
            <ac:spMk id="1629" creationId="{5147FAC8-949D-DAB9-FB08-6294CDA19CC4}"/>
          </ac:spMkLst>
        </pc:spChg>
        <pc:spChg chg="add mod">
          <ac:chgData name="Seyed Hamed" userId="220999c3-e6ef-4426-a304-d27831ca2f92" providerId="ADAL" clId="{121C0B15-9E1E-443F-BAD1-2D61C586516E}" dt="2025-01-13T15:05:25.741" v="1670" actId="27107"/>
          <ac:spMkLst>
            <pc:docMk/>
            <pc:sldMk cId="1729123015" sldId="286"/>
            <ac:spMk id="1654" creationId="{3E4581FF-8014-FF95-C06C-B1C05BA58F66}"/>
          </ac:spMkLst>
        </pc:spChg>
        <pc:grpChg chg="mod">
          <ac:chgData name="Seyed Hamed" userId="220999c3-e6ef-4426-a304-d27831ca2f92" providerId="ADAL" clId="{121C0B15-9E1E-443F-BAD1-2D61C586516E}" dt="2025-01-08T21:22:04.187" v="386" actId="1076"/>
          <ac:grpSpMkLst>
            <pc:docMk/>
            <pc:sldMk cId="1729123015" sldId="286"/>
            <ac:grpSpMk id="32" creationId="{DBB270A3-7D61-AF1A-96BE-88AF11CCCCE2}"/>
          </ac:grpSpMkLst>
        </pc:grpChg>
        <pc:grpChg chg="mod">
          <ac:chgData name="Seyed Hamed" userId="220999c3-e6ef-4426-a304-d27831ca2f92" providerId="ADAL" clId="{121C0B15-9E1E-443F-BAD1-2D61C586516E}" dt="2025-01-08T21:21:42.688" v="384" actId="27803"/>
          <ac:grpSpMkLst>
            <pc:docMk/>
            <pc:sldMk cId="1729123015" sldId="286"/>
            <ac:grpSpMk id="42" creationId="{82CD5B61-5A0D-A682-ACA0-73D037E22F08}"/>
          </ac:grpSpMkLst>
        </pc:grpChg>
        <pc:grpChg chg="mod">
          <ac:chgData name="Seyed Hamed" userId="220999c3-e6ef-4426-a304-d27831ca2f92" providerId="ADAL" clId="{121C0B15-9E1E-443F-BAD1-2D61C586516E}" dt="2025-01-08T21:21:42.688" v="384" actId="27803"/>
          <ac:grpSpMkLst>
            <pc:docMk/>
            <pc:sldMk cId="1729123015" sldId="286"/>
            <ac:grpSpMk id="130" creationId="{58734E3C-466C-7A4A-A277-A5764C720399}"/>
          </ac:grpSpMkLst>
        </pc:grpChg>
        <pc:grpChg chg="mod">
          <ac:chgData name="Seyed Hamed" userId="220999c3-e6ef-4426-a304-d27831ca2f92" providerId="ADAL" clId="{121C0B15-9E1E-443F-BAD1-2D61C586516E}" dt="2025-01-08T21:21:42.688" v="384" actId="27803"/>
          <ac:grpSpMkLst>
            <pc:docMk/>
            <pc:sldMk cId="1729123015" sldId="286"/>
            <ac:grpSpMk id="136" creationId="{291F40DD-21FB-ED4B-A4C0-405BC2A0067C}"/>
          </ac:grpSpMkLst>
        </pc:grpChg>
        <pc:grpChg chg="mod">
          <ac:chgData name="Seyed Hamed" userId="220999c3-e6ef-4426-a304-d27831ca2f92" providerId="ADAL" clId="{121C0B15-9E1E-443F-BAD1-2D61C586516E}" dt="2025-01-08T21:21:42.688" v="384" actId="27803"/>
          <ac:grpSpMkLst>
            <pc:docMk/>
            <pc:sldMk cId="1729123015" sldId="286"/>
            <ac:grpSpMk id="142" creationId="{4C99E174-C1BC-BC33-2CF3-4CFB162DDABA}"/>
          </ac:grpSpMkLst>
        </pc:grpChg>
        <pc:grpChg chg="mod">
          <ac:chgData name="Seyed Hamed" userId="220999c3-e6ef-4426-a304-d27831ca2f92" providerId="ADAL" clId="{121C0B15-9E1E-443F-BAD1-2D61C586516E}" dt="2025-01-08T21:21:42.688" v="384" actId="27803"/>
          <ac:grpSpMkLst>
            <pc:docMk/>
            <pc:sldMk cId="1729123015" sldId="286"/>
            <ac:grpSpMk id="148" creationId="{A93F14E5-5CCD-1D96-1772-1C290108F27F}"/>
          </ac:grpSpMkLst>
        </pc:grpChg>
        <pc:grpChg chg="mod">
          <ac:chgData name="Seyed Hamed" userId="220999c3-e6ef-4426-a304-d27831ca2f92" providerId="ADAL" clId="{121C0B15-9E1E-443F-BAD1-2D61C586516E}" dt="2025-01-08T21:21:42.688" v="384" actId="27803"/>
          <ac:grpSpMkLst>
            <pc:docMk/>
            <pc:sldMk cId="1729123015" sldId="286"/>
            <ac:grpSpMk id="159" creationId="{040D6C1D-7D15-729F-73FF-7D49AD121F9F}"/>
          </ac:grpSpMkLst>
        </pc:grpChg>
        <pc:grpChg chg="mod">
          <ac:chgData name="Seyed Hamed" userId="220999c3-e6ef-4426-a304-d27831ca2f92" providerId="ADAL" clId="{121C0B15-9E1E-443F-BAD1-2D61C586516E}" dt="2025-01-08T21:21:42.688" v="384" actId="27803"/>
          <ac:grpSpMkLst>
            <pc:docMk/>
            <pc:sldMk cId="1729123015" sldId="286"/>
            <ac:grpSpMk id="190" creationId="{F847835F-9389-0C63-2563-547252A51A4E}"/>
          </ac:grpSpMkLst>
        </pc:grpChg>
        <pc:grpChg chg="mod">
          <ac:chgData name="Seyed Hamed" userId="220999c3-e6ef-4426-a304-d27831ca2f92" providerId="ADAL" clId="{121C0B15-9E1E-443F-BAD1-2D61C586516E}" dt="2025-01-08T21:21:42.688" v="384" actId="27803"/>
          <ac:grpSpMkLst>
            <pc:docMk/>
            <pc:sldMk cId="1729123015" sldId="286"/>
            <ac:grpSpMk id="196" creationId="{6F20D071-E481-FBC6-DF0E-B35D5F392C2E}"/>
          </ac:grpSpMkLst>
        </pc:grpChg>
        <pc:grpChg chg="mod">
          <ac:chgData name="Seyed Hamed" userId="220999c3-e6ef-4426-a304-d27831ca2f92" providerId="ADAL" clId="{121C0B15-9E1E-443F-BAD1-2D61C586516E}" dt="2025-01-08T21:21:42.688" v="384" actId="27803"/>
          <ac:grpSpMkLst>
            <pc:docMk/>
            <pc:sldMk cId="1729123015" sldId="286"/>
            <ac:grpSpMk id="202" creationId="{0D670460-5586-6D0A-B6AE-F311FE787C21}"/>
          </ac:grpSpMkLst>
        </pc:grpChg>
        <pc:grpChg chg="mod">
          <ac:chgData name="Seyed Hamed" userId="220999c3-e6ef-4426-a304-d27831ca2f92" providerId="ADAL" clId="{121C0B15-9E1E-443F-BAD1-2D61C586516E}" dt="2025-01-08T21:21:42.688" v="384" actId="27803"/>
          <ac:grpSpMkLst>
            <pc:docMk/>
            <pc:sldMk cId="1729123015" sldId="286"/>
            <ac:grpSpMk id="208" creationId="{11106594-BABA-6EEC-2238-FC719149E9E9}"/>
          </ac:grpSpMkLst>
        </pc:grpChg>
        <pc:grpChg chg="mod">
          <ac:chgData name="Seyed Hamed" userId="220999c3-e6ef-4426-a304-d27831ca2f92" providerId="ADAL" clId="{121C0B15-9E1E-443F-BAD1-2D61C586516E}" dt="2025-01-08T21:21:42.688" v="384" actId="27803"/>
          <ac:grpSpMkLst>
            <pc:docMk/>
            <pc:sldMk cId="1729123015" sldId="286"/>
            <ac:grpSpMk id="218" creationId="{4D423CC0-C324-D38D-F275-7A0878282319}"/>
          </ac:grpSpMkLst>
        </pc:grpChg>
        <pc:grpChg chg="mod">
          <ac:chgData name="Seyed Hamed" userId="220999c3-e6ef-4426-a304-d27831ca2f92" providerId="ADAL" clId="{121C0B15-9E1E-443F-BAD1-2D61C586516E}" dt="2025-01-08T21:21:42.688" v="384" actId="27803"/>
          <ac:grpSpMkLst>
            <pc:docMk/>
            <pc:sldMk cId="1729123015" sldId="286"/>
            <ac:grpSpMk id="249" creationId="{5C1FE943-236F-A80C-3B3B-C819610C48C0}"/>
          </ac:grpSpMkLst>
        </pc:grpChg>
        <pc:grpChg chg="mod">
          <ac:chgData name="Seyed Hamed" userId="220999c3-e6ef-4426-a304-d27831ca2f92" providerId="ADAL" clId="{121C0B15-9E1E-443F-BAD1-2D61C586516E}" dt="2025-01-08T21:21:42.688" v="384" actId="27803"/>
          <ac:grpSpMkLst>
            <pc:docMk/>
            <pc:sldMk cId="1729123015" sldId="286"/>
            <ac:grpSpMk id="255" creationId="{2E2BB803-3C46-4B60-A338-0DDAC38A21CA}"/>
          </ac:grpSpMkLst>
        </pc:grpChg>
        <pc:grpChg chg="mod">
          <ac:chgData name="Seyed Hamed" userId="220999c3-e6ef-4426-a304-d27831ca2f92" providerId="ADAL" clId="{121C0B15-9E1E-443F-BAD1-2D61C586516E}" dt="2025-01-08T21:21:42.688" v="384" actId="27803"/>
          <ac:grpSpMkLst>
            <pc:docMk/>
            <pc:sldMk cId="1729123015" sldId="286"/>
            <ac:grpSpMk id="261" creationId="{6E5EFEDE-599D-D8CE-26AD-664B0B374A0C}"/>
          </ac:grpSpMkLst>
        </pc:grpChg>
        <pc:grpChg chg="mod">
          <ac:chgData name="Seyed Hamed" userId="220999c3-e6ef-4426-a304-d27831ca2f92" providerId="ADAL" clId="{121C0B15-9E1E-443F-BAD1-2D61C586516E}" dt="2025-01-08T21:21:42.688" v="384" actId="27803"/>
          <ac:grpSpMkLst>
            <pc:docMk/>
            <pc:sldMk cId="1729123015" sldId="286"/>
            <ac:grpSpMk id="267" creationId="{20E215A9-7BC5-A7EC-96FA-372711E36B46}"/>
          </ac:grpSpMkLst>
        </pc:grpChg>
        <pc:grpChg chg="mod">
          <ac:chgData name="Seyed Hamed" userId="220999c3-e6ef-4426-a304-d27831ca2f92" providerId="ADAL" clId="{121C0B15-9E1E-443F-BAD1-2D61C586516E}" dt="2025-01-08T21:21:42.688" v="384" actId="27803"/>
          <ac:grpSpMkLst>
            <pc:docMk/>
            <pc:sldMk cId="1729123015" sldId="286"/>
            <ac:grpSpMk id="277" creationId="{60A80F65-FE07-572B-39E1-5404BBEE26B2}"/>
          </ac:grpSpMkLst>
        </pc:grpChg>
        <pc:grpChg chg="mod">
          <ac:chgData name="Seyed Hamed" userId="220999c3-e6ef-4426-a304-d27831ca2f92" providerId="ADAL" clId="{121C0B15-9E1E-443F-BAD1-2D61C586516E}" dt="2025-01-08T21:21:42.688" v="384" actId="27803"/>
          <ac:grpSpMkLst>
            <pc:docMk/>
            <pc:sldMk cId="1729123015" sldId="286"/>
            <ac:grpSpMk id="308" creationId="{8F854646-A707-9C4F-6650-047FC2FC6F24}"/>
          </ac:grpSpMkLst>
        </pc:grpChg>
        <pc:grpChg chg="mod">
          <ac:chgData name="Seyed Hamed" userId="220999c3-e6ef-4426-a304-d27831ca2f92" providerId="ADAL" clId="{121C0B15-9E1E-443F-BAD1-2D61C586516E}" dt="2025-01-08T21:21:42.688" v="384" actId="27803"/>
          <ac:grpSpMkLst>
            <pc:docMk/>
            <pc:sldMk cId="1729123015" sldId="286"/>
            <ac:grpSpMk id="316" creationId="{36F25DEA-D6DE-BE0B-A2A2-F6622F769B7B}"/>
          </ac:grpSpMkLst>
        </pc:grpChg>
        <pc:grpChg chg="mod">
          <ac:chgData name="Seyed Hamed" userId="220999c3-e6ef-4426-a304-d27831ca2f92" providerId="ADAL" clId="{121C0B15-9E1E-443F-BAD1-2D61C586516E}" dt="2025-01-08T21:21:42.688" v="384" actId="27803"/>
          <ac:grpSpMkLst>
            <pc:docMk/>
            <pc:sldMk cId="1729123015" sldId="286"/>
            <ac:grpSpMk id="321" creationId="{09A3DAD6-F6D6-CF9F-6018-ED19B24A3243}"/>
          </ac:grpSpMkLst>
        </pc:grpChg>
        <pc:grpChg chg="mod">
          <ac:chgData name="Seyed Hamed" userId="220999c3-e6ef-4426-a304-d27831ca2f92" providerId="ADAL" clId="{121C0B15-9E1E-443F-BAD1-2D61C586516E}" dt="2025-01-08T21:21:42.688" v="384" actId="27803"/>
          <ac:grpSpMkLst>
            <pc:docMk/>
            <pc:sldMk cId="1729123015" sldId="286"/>
            <ac:grpSpMk id="338" creationId="{F6391E16-0E50-6292-F8FD-E10E2A7E8E1E}"/>
          </ac:grpSpMkLst>
        </pc:grpChg>
        <pc:grpChg chg="mod">
          <ac:chgData name="Seyed Hamed" userId="220999c3-e6ef-4426-a304-d27831ca2f92" providerId="ADAL" clId="{121C0B15-9E1E-443F-BAD1-2D61C586516E}" dt="2025-01-08T21:21:42.688" v="384" actId="27803"/>
          <ac:grpSpMkLst>
            <pc:docMk/>
            <pc:sldMk cId="1729123015" sldId="286"/>
            <ac:grpSpMk id="355" creationId="{36B4DF48-CFD3-AF91-07A9-53BFB8F80B34}"/>
          </ac:grpSpMkLst>
        </pc:grpChg>
        <pc:grpChg chg="mod">
          <ac:chgData name="Seyed Hamed" userId="220999c3-e6ef-4426-a304-d27831ca2f92" providerId="ADAL" clId="{121C0B15-9E1E-443F-BAD1-2D61C586516E}" dt="2025-01-08T21:21:42.688" v="384" actId="27803"/>
          <ac:grpSpMkLst>
            <pc:docMk/>
            <pc:sldMk cId="1729123015" sldId="286"/>
            <ac:grpSpMk id="372" creationId="{EA3F1655-DFD1-9D79-A517-ED9FD5CDB7BD}"/>
          </ac:grpSpMkLst>
        </pc:grpChg>
        <pc:grpChg chg="mod">
          <ac:chgData name="Seyed Hamed" userId="220999c3-e6ef-4426-a304-d27831ca2f92" providerId="ADAL" clId="{121C0B15-9E1E-443F-BAD1-2D61C586516E}" dt="2025-01-08T21:21:42.688" v="384" actId="27803"/>
          <ac:grpSpMkLst>
            <pc:docMk/>
            <pc:sldMk cId="1729123015" sldId="286"/>
            <ac:grpSpMk id="389" creationId="{AB6D609E-A8A4-B195-DCC5-E86E20B41038}"/>
          </ac:grpSpMkLst>
        </pc:grpChg>
        <pc:grpChg chg="mod">
          <ac:chgData name="Seyed Hamed" userId="220999c3-e6ef-4426-a304-d27831ca2f92" providerId="ADAL" clId="{121C0B15-9E1E-443F-BAD1-2D61C586516E}" dt="2025-01-08T21:23:17.819" v="392" actId="14100"/>
          <ac:grpSpMkLst>
            <pc:docMk/>
            <pc:sldMk cId="1729123015" sldId="286"/>
            <ac:grpSpMk id="394" creationId="{3D826BCE-40EB-8E2A-EF0D-10E3FDD1D7AA}"/>
          </ac:grpSpMkLst>
        </pc:grpChg>
        <pc:grpChg chg="mod">
          <ac:chgData name="Seyed Hamed" userId="220999c3-e6ef-4426-a304-d27831ca2f92" providerId="ADAL" clId="{121C0B15-9E1E-443F-BAD1-2D61C586516E}" dt="2025-01-08T21:23:09.975" v="388" actId="27803"/>
          <ac:grpSpMkLst>
            <pc:docMk/>
            <pc:sldMk cId="1729123015" sldId="286"/>
            <ac:grpSpMk id="403" creationId="{21A8ABC9-130F-84C6-EBF3-C3221E498BD2}"/>
          </ac:grpSpMkLst>
        </pc:grpChg>
        <pc:grpChg chg="mod">
          <ac:chgData name="Seyed Hamed" userId="220999c3-e6ef-4426-a304-d27831ca2f92" providerId="ADAL" clId="{121C0B15-9E1E-443F-BAD1-2D61C586516E}" dt="2025-01-08T21:23:09.975" v="388" actId="27803"/>
          <ac:grpSpMkLst>
            <pc:docMk/>
            <pc:sldMk cId="1729123015" sldId="286"/>
            <ac:grpSpMk id="434" creationId="{E3D97952-12DD-DBED-4265-9B3515B67E2B}"/>
          </ac:grpSpMkLst>
        </pc:grpChg>
        <pc:grpChg chg="mod">
          <ac:chgData name="Seyed Hamed" userId="220999c3-e6ef-4426-a304-d27831ca2f92" providerId="ADAL" clId="{121C0B15-9E1E-443F-BAD1-2D61C586516E}" dt="2025-01-08T21:23:09.975" v="388" actId="27803"/>
          <ac:grpSpMkLst>
            <pc:docMk/>
            <pc:sldMk cId="1729123015" sldId="286"/>
            <ac:grpSpMk id="440" creationId="{E776F386-FA4E-A64C-26AF-AA6BCCBC6C23}"/>
          </ac:grpSpMkLst>
        </pc:grpChg>
        <pc:grpChg chg="mod">
          <ac:chgData name="Seyed Hamed" userId="220999c3-e6ef-4426-a304-d27831ca2f92" providerId="ADAL" clId="{121C0B15-9E1E-443F-BAD1-2D61C586516E}" dt="2025-01-08T21:23:09.975" v="388" actId="27803"/>
          <ac:grpSpMkLst>
            <pc:docMk/>
            <pc:sldMk cId="1729123015" sldId="286"/>
            <ac:grpSpMk id="446" creationId="{C56843DB-3281-E51D-F436-B26AEC3AA478}"/>
          </ac:grpSpMkLst>
        </pc:grpChg>
        <pc:grpChg chg="mod">
          <ac:chgData name="Seyed Hamed" userId="220999c3-e6ef-4426-a304-d27831ca2f92" providerId="ADAL" clId="{121C0B15-9E1E-443F-BAD1-2D61C586516E}" dt="2025-01-08T21:23:09.975" v="388" actId="27803"/>
          <ac:grpSpMkLst>
            <pc:docMk/>
            <pc:sldMk cId="1729123015" sldId="286"/>
            <ac:grpSpMk id="452" creationId="{BC3F70D9-397F-7557-AB58-905EF1C97FDA}"/>
          </ac:grpSpMkLst>
        </pc:grpChg>
        <pc:grpChg chg="mod">
          <ac:chgData name="Seyed Hamed" userId="220999c3-e6ef-4426-a304-d27831ca2f92" providerId="ADAL" clId="{121C0B15-9E1E-443F-BAD1-2D61C586516E}" dt="2025-01-08T21:23:09.975" v="388" actId="27803"/>
          <ac:grpSpMkLst>
            <pc:docMk/>
            <pc:sldMk cId="1729123015" sldId="286"/>
            <ac:grpSpMk id="463" creationId="{266590DE-0EA7-36EF-1BCC-1794D5EBACF2}"/>
          </ac:grpSpMkLst>
        </pc:grpChg>
        <pc:grpChg chg="mod">
          <ac:chgData name="Seyed Hamed" userId="220999c3-e6ef-4426-a304-d27831ca2f92" providerId="ADAL" clId="{121C0B15-9E1E-443F-BAD1-2D61C586516E}" dt="2025-01-08T21:23:09.975" v="388" actId="27803"/>
          <ac:grpSpMkLst>
            <pc:docMk/>
            <pc:sldMk cId="1729123015" sldId="286"/>
            <ac:grpSpMk id="494" creationId="{9836BD4D-BF8F-5280-D616-5BA48AF71263}"/>
          </ac:grpSpMkLst>
        </pc:grpChg>
        <pc:grpChg chg="mod">
          <ac:chgData name="Seyed Hamed" userId="220999c3-e6ef-4426-a304-d27831ca2f92" providerId="ADAL" clId="{121C0B15-9E1E-443F-BAD1-2D61C586516E}" dt="2025-01-08T21:23:09.975" v="388" actId="27803"/>
          <ac:grpSpMkLst>
            <pc:docMk/>
            <pc:sldMk cId="1729123015" sldId="286"/>
            <ac:grpSpMk id="500" creationId="{8FD21042-8B67-4572-B469-6DD90BD27D06}"/>
          </ac:grpSpMkLst>
        </pc:grpChg>
        <pc:grpChg chg="mod">
          <ac:chgData name="Seyed Hamed" userId="220999c3-e6ef-4426-a304-d27831ca2f92" providerId="ADAL" clId="{121C0B15-9E1E-443F-BAD1-2D61C586516E}" dt="2025-01-08T21:23:09.975" v="388" actId="27803"/>
          <ac:grpSpMkLst>
            <pc:docMk/>
            <pc:sldMk cId="1729123015" sldId="286"/>
            <ac:grpSpMk id="506" creationId="{0C711187-A228-8114-EE16-5F605CAC508A}"/>
          </ac:grpSpMkLst>
        </pc:grpChg>
        <pc:grpChg chg="mod">
          <ac:chgData name="Seyed Hamed" userId="220999c3-e6ef-4426-a304-d27831ca2f92" providerId="ADAL" clId="{121C0B15-9E1E-443F-BAD1-2D61C586516E}" dt="2025-01-08T21:23:09.975" v="388" actId="27803"/>
          <ac:grpSpMkLst>
            <pc:docMk/>
            <pc:sldMk cId="1729123015" sldId="286"/>
            <ac:grpSpMk id="512" creationId="{383ED47B-078A-554A-2191-FE2D46244A51}"/>
          </ac:grpSpMkLst>
        </pc:grpChg>
        <pc:grpChg chg="mod">
          <ac:chgData name="Seyed Hamed" userId="220999c3-e6ef-4426-a304-d27831ca2f92" providerId="ADAL" clId="{121C0B15-9E1E-443F-BAD1-2D61C586516E}" dt="2025-01-08T21:23:09.975" v="388" actId="27803"/>
          <ac:grpSpMkLst>
            <pc:docMk/>
            <pc:sldMk cId="1729123015" sldId="286"/>
            <ac:grpSpMk id="522" creationId="{21F195A8-F9E6-85ED-E304-84D99798F3BA}"/>
          </ac:grpSpMkLst>
        </pc:grpChg>
        <pc:grpChg chg="mod">
          <ac:chgData name="Seyed Hamed" userId="220999c3-e6ef-4426-a304-d27831ca2f92" providerId="ADAL" clId="{121C0B15-9E1E-443F-BAD1-2D61C586516E}" dt="2025-01-08T21:23:09.975" v="388" actId="27803"/>
          <ac:grpSpMkLst>
            <pc:docMk/>
            <pc:sldMk cId="1729123015" sldId="286"/>
            <ac:grpSpMk id="553" creationId="{156A573D-2C85-067C-1767-B50E9A31177A}"/>
          </ac:grpSpMkLst>
        </pc:grpChg>
        <pc:grpChg chg="mod">
          <ac:chgData name="Seyed Hamed" userId="220999c3-e6ef-4426-a304-d27831ca2f92" providerId="ADAL" clId="{121C0B15-9E1E-443F-BAD1-2D61C586516E}" dt="2025-01-08T21:23:09.975" v="388" actId="27803"/>
          <ac:grpSpMkLst>
            <pc:docMk/>
            <pc:sldMk cId="1729123015" sldId="286"/>
            <ac:grpSpMk id="559" creationId="{63C8025C-46A7-FF54-2E93-A6CA18D49BAB}"/>
          </ac:grpSpMkLst>
        </pc:grpChg>
        <pc:grpChg chg="mod">
          <ac:chgData name="Seyed Hamed" userId="220999c3-e6ef-4426-a304-d27831ca2f92" providerId="ADAL" clId="{121C0B15-9E1E-443F-BAD1-2D61C586516E}" dt="2025-01-08T21:23:09.975" v="388" actId="27803"/>
          <ac:grpSpMkLst>
            <pc:docMk/>
            <pc:sldMk cId="1729123015" sldId="286"/>
            <ac:grpSpMk id="565" creationId="{33A583AC-8ECF-4EA7-B244-14E83FF386F0}"/>
          </ac:grpSpMkLst>
        </pc:grpChg>
        <pc:grpChg chg="mod">
          <ac:chgData name="Seyed Hamed" userId="220999c3-e6ef-4426-a304-d27831ca2f92" providerId="ADAL" clId="{121C0B15-9E1E-443F-BAD1-2D61C586516E}" dt="2025-01-08T21:23:09.975" v="388" actId="27803"/>
          <ac:grpSpMkLst>
            <pc:docMk/>
            <pc:sldMk cId="1729123015" sldId="286"/>
            <ac:grpSpMk id="571" creationId="{12FD50EF-15C7-6CB4-9CCC-8F0915BB91DC}"/>
          </ac:grpSpMkLst>
        </pc:grpChg>
        <pc:grpChg chg="mod">
          <ac:chgData name="Seyed Hamed" userId="220999c3-e6ef-4426-a304-d27831ca2f92" providerId="ADAL" clId="{121C0B15-9E1E-443F-BAD1-2D61C586516E}" dt="2025-01-08T21:23:09.975" v="388" actId="27803"/>
          <ac:grpSpMkLst>
            <pc:docMk/>
            <pc:sldMk cId="1729123015" sldId="286"/>
            <ac:grpSpMk id="581" creationId="{6276F286-F6E1-77C7-892D-90D72981272A}"/>
          </ac:grpSpMkLst>
        </pc:grpChg>
        <pc:grpChg chg="mod">
          <ac:chgData name="Seyed Hamed" userId="220999c3-e6ef-4426-a304-d27831ca2f92" providerId="ADAL" clId="{121C0B15-9E1E-443F-BAD1-2D61C586516E}" dt="2025-01-08T21:23:09.975" v="388" actId="27803"/>
          <ac:grpSpMkLst>
            <pc:docMk/>
            <pc:sldMk cId="1729123015" sldId="286"/>
            <ac:grpSpMk id="612" creationId="{FC704A0E-E530-7E8B-E50A-61E057A78EB6}"/>
          </ac:grpSpMkLst>
        </pc:grpChg>
        <pc:grpChg chg="mod">
          <ac:chgData name="Seyed Hamed" userId="220999c3-e6ef-4426-a304-d27831ca2f92" providerId="ADAL" clId="{121C0B15-9E1E-443F-BAD1-2D61C586516E}" dt="2025-01-08T21:23:09.975" v="388" actId="27803"/>
          <ac:grpSpMkLst>
            <pc:docMk/>
            <pc:sldMk cId="1729123015" sldId="286"/>
            <ac:grpSpMk id="620" creationId="{EF7069AB-2F47-E507-FE4E-F72F23F5E819}"/>
          </ac:grpSpMkLst>
        </pc:grpChg>
        <pc:grpChg chg="mod">
          <ac:chgData name="Seyed Hamed" userId="220999c3-e6ef-4426-a304-d27831ca2f92" providerId="ADAL" clId="{121C0B15-9E1E-443F-BAD1-2D61C586516E}" dt="2025-01-08T21:23:09.975" v="388" actId="27803"/>
          <ac:grpSpMkLst>
            <pc:docMk/>
            <pc:sldMk cId="1729123015" sldId="286"/>
            <ac:grpSpMk id="625" creationId="{769574D6-8F2F-CBFE-A5BF-472B3632F79E}"/>
          </ac:grpSpMkLst>
        </pc:grpChg>
        <pc:grpChg chg="mod">
          <ac:chgData name="Seyed Hamed" userId="220999c3-e6ef-4426-a304-d27831ca2f92" providerId="ADAL" clId="{121C0B15-9E1E-443F-BAD1-2D61C586516E}" dt="2025-01-08T21:23:09.975" v="388" actId="27803"/>
          <ac:grpSpMkLst>
            <pc:docMk/>
            <pc:sldMk cId="1729123015" sldId="286"/>
            <ac:grpSpMk id="642" creationId="{D3F6A5D0-7463-BC01-6002-F8DDA8C02329}"/>
          </ac:grpSpMkLst>
        </pc:grpChg>
        <pc:grpChg chg="mod">
          <ac:chgData name="Seyed Hamed" userId="220999c3-e6ef-4426-a304-d27831ca2f92" providerId="ADAL" clId="{121C0B15-9E1E-443F-BAD1-2D61C586516E}" dt="2025-01-08T21:23:09.975" v="388" actId="27803"/>
          <ac:grpSpMkLst>
            <pc:docMk/>
            <pc:sldMk cId="1729123015" sldId="286"/>
            <ac:grpSpMk id="659" creationId="{68767F8D-9AED-2AEF-0B89-911686AF6005}"/>
          </ac:grpSpMkLst>
        </pc:grpChg>
        <pc:grpChg chg="mod">
          <ac:chgData name="Seyed Hamed" userId="220999c3-e6ef-4426-a304-d27831ca2f92" providerId="ADAL" clId="{121C0B15-9E1E-443F-BAD1-2D61C586516E}" dt="2025-01-08T21:23:09.975" v="388" actId="27803"/>
          <ac:grpSpMkLst>
            <pc:docMk/>
            <pc:sldMk cId="1729123015" sldId="286"/>
            <ac:grpSpMk id="676" creationId="{4628059A-604C-A777-31A1-F47E4E1B162A}"/>
          </ac:grpSpMkLst>
        </pc:grpChg>
        <pc:grpChg chg="mod">
          <ac:chgData name="Seyed Hamed" userId="220999c3-e6ef-4426-a304-d27831ca2f92" providerId="ADAL" clId="{121C0B15-9E1E-443F-BAD1-2D61C586516E}" dt="2025-01-08T21:23:09.975" v="388" actId="27803"/>
          <ac:grpSpMkLst>
            <pc:docMk/>
            <pc:sldMk cId="1729123015" sldId="286"/>
            <ac:grpSpMk id="693" creationId="{94AC42F7-1A33-9473-430C-8276D2E779C9}"/>
          </ac:grpSpMkLst>
        </pc:grpChg>
        <pc:grpChg chg="mod">
          <ac:chgData name="Seyed Hamed" userId="220999c3-e6ef-4426-a304-d27831ca2f92" providerId="ADAL" clId="{121C0B15-9E1E-443F-BAD1-2D61C586516E}" dt="2025-01-08T21:31:48.601" v="394" actId="27803"/>
          <ac:grpSpMkLst>
            <pc:docMk/>
            <pc:sldMk cId="1729123015" sldId="286"/>
            <ac:grpSpMk id="698" creationId="{4680ECD5-8316-FD85-817C-FDEDF8412C37}"/>
          </ac:grpSpMkLst>
        </pc:grpChg>
        <pc:grpChg chg="mod">
          <ac:chgData name="Seyed Hamed" userId="220999c3-e6ef-4426-a304-d27831ca2f92" providerId="ADAL" clId="{121C0B15-9E1E-443F-BAD1-2D61C586516E}" dt="2025-01-08T21:31:48.601" v="394" actId="27803"/>
          <ac:grpSpMkLst>
            <pc:docMk/>
            <pc:sldMk cId="1729123015" sldId="286"/>
            <ac:grpSpMk id="707" creationId="{E70134CF-2325-4831-CD15-982F94A2AFCC}"/>
          </ac:grpSpMkLst>
        </pc:grpChg>
        <pc:grpChg chg="mod">
          <ac:chgData name="Seyed Hamed" userId="220999c3-e6ef-4426-a304-d27831ca2f92" providerId="ADAL" clId="{121C0B15-9E1E-443F-BAD1-2D61C586516E}" dt="2025-01-08T21:31:48.601" v="394" actId="27803"/>
          <ac:grpSpMkLst>
            <pc:docMk/>
            <pc:sldMk cId="1729123015" sldId="286"/>
            <ac:grpSpMk id="738" creationId="{E9735A22-C8E5-106B-8429-7F8A818B5618}"/>
          </ac:grpSpMkLst>
        </pc:grpChg>
        <pc:grpChg chg="mod">
          <ac:chgData name="Seyed Hamed" userId="220999c3-e6ef-4426-a304-d27831ca2f92" providerId="ADAL" clId="{121C0B15-9E1E-443F-BAD1-2D61C586516E}" dt="2025-01-08T21:31:48.601" v="394" actId="27803"/>
          <ac:grpSpMkLst>
            <pc:docMk/>
            <pc:sldMk cId="1729123015" sldId="286"/>
            <ac:grpSpMk id="744" creationId="{4392FDD5-1DE8-0191-DBE4-18EED5F6FB43}"/>
          </ac:grpSpMkLst>
        </pc:grpChg>
        <pc:grpChg chg="mod">
          <ac:chgData name="Seyed Hamed" userId="220999c3-e6ef-4426-a304-d27831ca2f92" providerId="ADAL" clId="{121C0B15-9E1E-443F-BAD1-2D61C586516E}" dt="2025-01-08T21:31:48.601" v="394" actId="27803"/>
          <ac:grpSpMkLst>
            <pc:docMk/>
            <pc:sldMk cId="1729123015" sldId="286"/>
            <ac:grpSpMk id="750" creationId="{E4F567BE-8223-B3E3-E67F-8FCA8601267C}"/>
          </ac:grpSpMkLst>
        </pc:grpChg>
        <pc:grpChg chg="mod">
          <ac:chgData name="Seyed Hamed" userId="220999c3-e6ef-4426-a304-d27831ca2f92" providerId="ADAL" clId="{121C0B15-9E1E-443F-BAD1-2D61C586516E}" dt="2025-01-08T21:31:48.601" v="394" actId="27803"/>
          <ac:grpSpMkLst>
            <pc:docMk/>
            <pc:sldMk cId="1729123015" sldId="286"/>
            <ac:grpSpMk id="756" creationId="{58AB6C84-A1CB-1460-223F-6639FD0B0BCC}"/>
          </ac:grpSpMkLst>
        </pc:grpChg>
        <pc:grpChg chg="mod">
          <ac:chgData name="Seyed Hamed" userId="220999c3-e6ef-4426-a304-d27831ca2f92" providerId="ADAL" clId="{121C0B15-9E1E-443F-BAD1-2D61C586516E}" dt="2025-01-08T21:31:48.601" v="394" actId="27803"/>
          <ac:grpSpMkLst>
            <pc:docMk/>
            <pc:sldMk cId="1729123015" sldId="286"/>
            <ac:grpSpMk id="767" creationId="{3B30198A-F830-FB7E-663D-AC3DC49460E3}"/>
          </ac:grpSpMkLst>
        </pc:grpChg>
        <pc:grpChg chg="mod">
          <ac:chgData name="Seyed Hamed" userId="220999c3-e6ef-4426-a304-d27831ca2f92" providerId="ADAL" clId="{121C0B15-9E1E-443F-BAD1-2D61C586516E}" dt="2025-01-08T21:31:48.601" v="394" actId="27803"/>
          <ac:grpSpMkLst>
            <pc:docMk/>
            <pc:sldMk cId="1729123015" sldId="286"/>
            <ac:grpSpMk id="798" creationId="{73514A1F-C0D1-8E07-45B3-18573F479A7F}"/>
          </ac:grpSpMkLst>
        </pc:grpChg>
        <pc:grpChg chg="mod">
          <ac:chgData name="Seyed Hamed" userId="220999c3-e6ef-4426-a304-d27831ca2f92" providerId="ADAL" clId="{121C0B15-9E1E-443F-BAD1-2D61C586516E}" dt="2025-01-08T21:31:48.601" v="394" actId="27803"/>
          <ac:grpSpMkLst>
            <pc:docMk/>
            <pc:sldMk cId="1729123015" sldId="286"/>
            <ac:grpSpMk id="804" creationId="{53590AA8-37D2-5DEC-D19E-4FB6D8B6F9B8}"/>
          </ac:grpSpMkLst>
        </pc:grpChg>
        <pc:grpChg chg="mod">
          <ac:chgData name="Seyed Hamed" userId="220999c3-e6ef-4426-a304-d27831ca2f92" providerId="ADAL" clId="{121C0B15-9E1E-443F-BAD1-2D61C586516E}" dt="2025-01-08T21:31:48.601" v="394" actId="27803"/>
          <ac:grpSpMkLst>
            <pc:docMk/>
            <pc:sldMk cId="1729123015" sldId="286"/>
            <ac:grpSpMk id="810" creationId="{BF246267-393B-1432-5EFC-AE8498297774}"/>
          </ac:grpSpMkLst>
        </pc:grpChg>
        <pc:grpChg chg="mod">
          <ac:chgData name="Seyed Hamed" userId="220999c3-e6ef-4426-a304-d27831ca2f92" providerId="ADAL" clId="{121C0B15-9E1E-443F-BAD1-2D61C586516E}" dt="2025-01-08T21:31:48.601" v="394" actId="27803"/>
          <ac:grpSpMkLst>
            <pc:docMk/>
            <pc:sldMk cId="1729123015" sldId="286"/>
            <ac:grpSpMk id="816" creationId="{08966E7F-2E7C-A1BF-40F8-7AA276AF8361}"/>
          </ac:grpSpMkLst>
        </pc:grpChg>
        <pc:grpChg chg="mod">
          <ac:chgData name="Seyed Hamed" userId="220999c3-e6ef-4426-a304-d27831ca2f92" providerId="ADAL" clId="{121C0B15-9E1E-443F-BAD1-2D61C586516E}" dt="2025-01-08T21:31:48.601" v="394" actId="27803"/>
          <ac:grpSpMkLst>
            <pc:docMk/>
            <pc:sldMk cId="1729123015" sldId="286"/>
            <ac:grpSpMk id="826" creationId="{AA01A722-5D60-1446-429A-BCB4BC203F46}"/>
          </ac:grpSpMkLst>
        </pc:grpChg>
        <pc:grpChg chg="mod">
          <ac:chgData name="Seyed Hamed" userId="220999c3-e6ef-4426-a304-d27831ca2f92" providerId="ADAL" clId="{121C0B15-9E1E-443F-BAD1-2D61C586516E}" dt="2025-01-08T21:31:48.601" v="394" actId="27803"/>
          <ac:grpSpMkLst>
            <pc:docMk/>
            <pc:sldMk cId="1729123015" sldId="286"/>
            <ac:grpSpMk id="857" creationId="{422FBC9E-A017-9444-DB20-447169E8D5F6}"/>
          </ac:grpSpMkLst>
        </pc:grpChg>
        <pc:grpChg chg="mod">
          <ac:chgData name="Seyed Hamed" userId="220999c3-e6ef-4426-a304-d27831ca2f92" providerId="ADAL" clId="{121C0B15-9E1E-443F-BAD1-2D61C586516E}" dt="2025-01-08T21:31:48.601" v="394" actId="27803"/>
          <ac:grpSpMkLst>
            <pc:docMk/>
            <pc:sldMk cId="1729123015" sldId="286"/>
            <ac:grpSpMk id="863" creationId="{F3940601-FDF3-B295-51A4-FD51D71952B9}"/>
          </ac:grpSpMkLst>
        </pc:grpChg>
        <pc:grpChg chg="mod">
          <ac:chgData name="Seyed Hamed" userId="220999c3-e6ef-4426-a304-d27831ca2f92" providerId="ADAL" clId="{121C0B15-9E1E-443F-BAD1-2D61C586516E}" dt="2025-01-08T21:31:48.601" v="394" actId="27803"/>
          <ac:grpSpMkLst>
            <pc:docMk/>
            <pc:sldMk cId="1729123015" sldId="286"/>
            <ac:grpSpMk id="869" creationId="{838AEF62-3253-70CB-071E-8E26C62E1190}"/>
          </ac:grpSpMkLst>
        </pc:grpChg>
        <pc:grpChg chg="mod">
          <ac:chgData name="Seyed Hamed" userId="220999c3-e6ef-4426-a304-d27831ca2f92" providerId="ADAL" clId="{121C0B15-9E1E-443F-BAD1-2D61C586516E}" dt="2025-01-08T21:31:48.601" v="394" actId="27803"/>
          <ac:grpSpMkLst>
            <pc:docMk/>
            <pc:sldMk cId="1729123015" sldId="286"/>
            <ac:grpSpMk id="875" creationId="{27A23983-BC7E-610A-5709-DD13EAA0AD10}"/>
          </ac:grpSpMkLst>
        </pc:grpChg>
        <pc:grpChg chg="mod">
          <ac:chgData name="Seyed Hamed" userId="220999c3-e6ef-4426-a304-d27831ca2f92" providerId="ADAL" clId="{121C0B15-9E1E-443F-BAD1-2D61C586516E}" dt="2025-01-08T21:31:48.601" v="394" actId="27803"/>
          <ac:grpSpMkLst>
            <pc:docMk/>
            <pc:sldMk cId="1729123015" sldId="286"/>
            <ac:grpSpMk id="885" creationId="{45D03E00-9789-0A35-1697-C5613773F7A3}"/>
          </ac:grpSpMkLst>
        </pc:grpChg>
        <pc:grpChg chg="mod">
          <ac:chgData name="Seyed Hamed" userId="220999c3-e6ef-4426-a304-d27831ca2f92" providerId="ADAL" clId="{121C0B15-9E1E-443F-BAD1-2D61C586516E}" dt="2025-01-08T21:31:48.601" v="394" actId="27803"/>
          <ac:grpSpMkLst>
            <pc:docMk/>
            <pc:sldMk cId="1729123015" sldId="286"/>
            <ac:grpSpMk id="916" creationId="{294FC775-6429-0377-A7C6-CB1E2C436D7C}"/>
          </ac:grpSpMkLst>
        </pc:grpChg>
        <pc:grpChg chg="mod">
          <ac:chgData name="Seyed Hamed" userId="220999c3-e6ef-4426-a304-d27831ca2f92" providerId="ADAL" clId="{121C0B15-9E1E-443F-BAD1-2D61C586516E}" dt="2025-01-08T21:31:48.601" v="394" actId="27803"/>
          <ac:grpSpMkLst>
            <pc:docMk/>
            <pc:sldMk cId="1729123015" sldId="286"/>
            <ac:grpSpMk id="924" creationId="{E477FE36-066F-75DD-847F-B11A37C56D2D}"/>
          </ac:grpSpMkLst>
        </pc:grpChg>
        <pc:grpChg chg="mod">
          <ac:chgData name="Seyed Hamed" userId="220999c3-e6ef-4426-a304-d27831ca2f92" providerId="ADAL" clId="{121C0B15-9E1E-443F-BAD1-2D61C586516E}" dt="2025-01-08T21:31:48.601" v="394" actId="27803"/>
          <ac:grpSpMkLst>
            <pc:docMk/>
            <pc:sldMk cId="1729123015" sldId="286"/>
            <ac:grpSpMk id="929" creationId="{C9F23713-450C-07A0-5514-2F143E646DA1}"/>
          </ac:grpSpMkLst>
        </pc:grpChg>
        <pc:grpChg chg="mod">
          <ac:chgData name="Seyed Hamed" userId="220999c3-e6ef-4426-a304-d27831ca2f92" providerId="ADAL" clId="{121C0B15-9E1E-443F-BAD1-2D61C586516E}" dt="2025-01-08T21:31:48.601" v="394" actId="27803"/>
          <ac:grpSpMkLst>
            <pc:docMk/>
            <pc:sldMk cId="1729123015" sldId="286"/>
            <ac:grpSpMk id="946" creationId="{BE0BC051-FE77-C297-342D-5A3B124ED0F3}"/>
          </ac:grpSpMkLst>
        </pc:grpChg>
        <pc:grpChg chg="mod">
          <ac:chgData name="Seyed Hamed" userId="220999c3-e6ef-4426-a304-d27831ca2f92" providerId="ADAL" clId="{121C0B15-9E1E-443F-BAD1-2D61C586516E}" dt="2025-01-08T21:31:48.601" v="394" actId="27803"/>
          <ac:grpSpMkLst>
            <pc:docMk/>
            <pc:sldMk cId="1729123015" sldId="286"/>
            <ac:grpSpMk id="963" creationId="{80BDD440-6A28-CD20-C205-145983478BE0}"/>
          </ac:grpSpMkLst>
        </pc:grpChg>
        <pc:grpChg chg="mod">
          <ac:chgData name="Seyed Hamed" userId="220999c3-e6ef-4426-a304-d27831ca2f92" providerId="ADAL" clId="{121C0B15-9E1E-443F-BAD1-2D61C586516E}" dt="2025-01-08T21:31:48.601" v="394" actId="27803"/>
          <ac:grpSpMkLst>
            <pc:docMk/>
            <pc:sldMk cId="1729123015" sldId="286"/>
            <ac:grpSpMk id="980" creationId="{03426B2A-FBC9-C094-9275-050D1A11B767}"/>
          </ac:grpSpMkLst>
        </pc:grpChg>
        <pc:grpChg chg="mod">
          <ac:chgData name="Seyed Hamed" userId="220999c3-e6ef-4426-a304-d27831ca2f92" providerId="ADAL" clId="{121C0B15-9E1E-443F-BAD1-2D61C586516E}" dt="2025-01-08T21:31:48.601" v="394" actId="27803"/>
          <ac:grpSpMkLst>
            <pc:docMk/>
            <pc:sldMk cId="1729123015" sldId="286"/>
            <ac:grpSpMk id="997" creationId="{70527925-206C-3732-F507-7491C57BCA4B}"/>
          </ac:grpSpMkLst>
        </pc:grpChg>
        <pc:grpChg chg="mod">
          <ac:chgData name="Seyed Hamed" userId="220999c3-e6ef-4426-a304-d27831ca2f92" providerId="ADAL" clId="{121C0B15-9E1E-443F-BAD1-2D61C586516E}" dt="2025-01-08T21:34:09.707" v="412" actId="1076"/>
          <ac:grpSpMkLst>
            <pc:docMk/>
            <pc:sldMk cId="1729123015" sldId="286"/>
            <ac:grpSpMk id="1002" creationId="{96A424A8-1EDB-60E7-81F9-2F968E9F0F7A}"/>
          </ac:grpSpMkLst>
        </pc:grpChg>
        <pc:grpChg chg="mod">
          <ac:chgData name="Seyed Hamed" userId="220999c3-e6ef-4426-a304-d27831ca2f92" providerId="ADAL" clId="{121C0B15-9E1E-443F-BAD1-2D61C586516E}" dt="2025-01-08T21:32:59.191" v="404" actId="27803"/>
          <ac:grpSpMkLst>
            <pc:docMk/>
            <pc:sldMk cId="1729123015" sldId="286"/>
            <ac:grpSpMk id="1011" creationId="{A108DC2F-9D45-ED2A-C687-5019410B3C3A}"/>
          </ac:grpSpMkLst>
        </pc:grpChg>
        <pc:grpChg chg="mod">
          <ac:chgData name="Seyed Hamed" userId="220999c3-e6ef-4426-a304-d27831ca2f92" providerId="ADAL" clId="{121C0B15-9E1E-443F-BAD1-2D61C586516E}" dt="2025-01-08T21:32:59.191" v="404" actId="27803"/>
          <ac:grpSpMkLst>
            <pc:docMk/>
            <pc:sldMk cId="1729123015" sldId="286"/>
            <ac:grpSpMk id="1042" creationId="{2C5FDA24-8D9D-2D6B-4AD2-7627A1B28742}"/>
          </ac:grpSpMkLst>
        </pc:grpChg>
        <pc:grpChg chg="mod">
          <ac:chgData name="Seyed Hamed" userId="220999c3-e6ef-4426-a304-d27831ca2f92" providerId="ADAL" clId="{121C0B15-9E1E-443F-BAD1-2D61C586516E}" dt="2025-01-08T21:32:59.191" v="404" actId="27803"/>
          <ac:grpSpMkLst>
            <pc:docMk/>
            <pc:sldMk cId="1729123015" sldId="286"/>
            <ac:grpSpMk id="1048" creationId="{038FB214-EC51-6DFB-3DD6-0DE03280B69F}"/>
          </ac:grpSpMkLst>
        </pc:grpChg>
        <pc:grpChg chg="mod">
          <ac:chgData name="Seyed Hamed" userId="220999c3-e6ef-4426-a304-d27831ca2f92" providerId="ADAL" clId="{121C0B15-9E1E-443F-BAD1-2D61C586516E}" dt="2025-01-08T21:32:59.191" v="404" actId="27803"/>
          <ac:grpSpMkLst>
            <pc:docMk/>
            <pc:sldMk cId="1729123015" sldId="286"/>
            <ac:grpSpMk id="1054" creationId="{63307E33-E051-2B63-4819-1679D24DA5F4}"/>
          </ac:grpSpMkLst>
        </pc:grpChg>
        <pc:grpChg chg="mod">
          <ac:chgData name="Seyed Hamed" userId="220999c3-e6ef-4426-a304-d27831ca2f92" providerId="ADAL" clId="{121C0B15-9E1E-443F-BAD1-2D61C586516E}" dt="2025-01-08T21:32:59.191" v="404" actId="27803"/>
          <ac:grpSpMkLst>
            <pc:docMk/>
            <pc:sldMk cId="1729123015" sldId="286"/>
            <ac:grpSpMk id="1060" creationId="{03DFD2D8-61B5-EC04-BD75-6BB0B5DD1501}"/>
          </ac:grpSpMkLst>
        </pc:grpChg>
        <pc:grpChg chg="mod">
          <ac:chgData name="Seyed Hamed" userId="220999c3-e6ef-4426-a304-d27831ca2f92" providerId="ADAL" clId="{121C0B15-9E1E-443F-BAD1-2D61C586516E}" dt="2025-01-08T21:32:59.191" v="404" actId="27803"/>
          <ac:grpSpMkLst>
            <pc:docMk/>
            <pc:sldMk cId="1729123015" sldId="286"/>
            <ac:grpSpMk id="1071" creationId="{B6BBB3B7-3905-98F3-31DA-59CFBDA48EBF}"/>
          </ac:grpSpMkLst>
        </pc:grpChg>
        <pc:grpChg chg="mod">
          <ac:chgData name="Seyed Hamed" userId="220999c3-e6ef-4426-a304-d27831ca2f92" providerId="ADAL" clId="{121C0B15-9E1E-443F-BAD1-2D61C586516E}" dt="2025-01-08T21:32:59.191" v="404" actId="27803"/>
          <ac:grpSpMkLst>
            <pc:docMk/>
            <pc:sldMk cId="1729123015" sldId="286"/>
            <ac:grpSpMk id="1102" creationId="{3A395FCD-C6E5-0693-7DB4-AD97FE219709}"/>
          </ac:grpSpMkLst>
        </pc:grpChg>
        <pc:grpChg chg="mod">
          <ac:chgData name="Seyed Hamed" userId="220999c3-e6ef-4426-a304-d27831ca2f92" providerId="ADAL" clId="{121C0B15-9E1E-443F-BAD1-2D61C586516E}" dt="2025-01-08T21:32:59.191" v="404" actId="27803"/>
          <ac:grpSpMkLst>
            <pc:docMk/>
            <pc:sldMk cId="1729123015" sldId="286"/>
            <ac:grpSpMk id="1108" creationId="{3226F25C-28C0-51AC-5455-685512D40C93}"/>
          </ac:grpSpMkLst>
        </pc:grpChg>
        <pc:grpChg chg="mod">
          <ac:chgData name="Seyed Hamed" userId="220999c3-e6ef-4426-a304-d27831ca2f92" providerId="ADAL" clId="{121C0B15-9E1E-443F-BAD1-2D61C586516E}" dt="2025-01-08T21:32:59.191" v="404" actId="27803"/>
          <ac:grpSpMkLst>
            <pc:docMk/>
            <pc:sldMk cId="1729123015" sldId="286"/>
            <ac:grpSpMk id="1114" creationId="{13CEEF8F-AF79-1335-F99D-AE56C0827935}"/>
          </ac:grpSpMkLst>
        </pc:grpChg>
        <pc:grpChg chg="mod">
          <ac:chgData name="Seyed Hamed" userId="220999c3-e6ef-4426-a304-d27831ca2f92" providerId="ADAL" clId="{121C0B15-9E1E-443F-BAD1-2D61C586516E}" dt="2025-01-08T21:32:59.191" v="404" actId="27803"/>
          <ac:grpSpMkLst>
            <pc:docMk/>
            <pc:sldMk cId="1729123015" sldId="286"/>
            <ac:grpSpMk id="1120" creationId="{F059C07C-26DB-90DD-5F6F-7A4C48B018A0}"/>
          </ac:grpSpMkLst>
        </pc:grpChg>
        <pc:grpChg chg="mod">
          <ac:chgData name="Seyed Hamed" userId="220999c3-e6ef-4426-a304-d27831ca2f92" providerId="ADAL" clId="{121C0B15-9E1E-443F-BAD1-2D61C586516E}" dt="2025-01-08T21:32:59.191" v="404" actId="27803"/>
          <ac:grpSpMkLst>
            <pc:docMk/>
            <pc:sldMk cId="1729123015" sldId="286"/>
            <ac:grpSpMk id="1130" creationId="{6E505EDC-6C31-B752-F188-E8DC4682BC68}"/>
          </ac:grpSpMkLst>
        </pc:grpChg>
        <pc:grpChg chg="mod">
          <ac:chgData name="Seyed Hamed" userId="220999c3-e6ef-4426-a304-d27831ca2f92" providerId="ADAL" clId="{121C0B15-9E1E-443F-BAD1-2D61C586516E}" dt="2025-01-08T21:32:59.191" v="404" actId="27803"/>
          <ac:grpSpMkLst>
            <pc:docMk/>
            <pc:sldMk cId="1729123015" sldId="286"/>
            <ac:grpSpMk id="1161" creationId="{20E380A4-ACFE-32FB-B8B3-677514666942}"/>
          </ac:grpSpMkLst>
        </pc:grpChg>
        <pc:grpChg chg="mod">
          <ac:chgData name="Seyed Hamed" userId="220999c3-e6ef-4426-a304-d27831ca2f92" providerId="ADAL" clId="{121C0B15-9E1E-443F-BAD1-2D61C586516E}" dt="2025-01-08T21:32:59.191" v="404" actId="27803"/>
          <ac:grpSpMkLst>
            <pc:docMk/>
            <pc:sldMk cId="1729123015" sldId="286"/>
            <ac:grpSpMk id="1167" creationId="{6174B5DA-46B2-05B0-2FFF-8ABE6EC8877B}"/>
          </ac:grpSpMkLst>
        </pc:grpChg>
        <pc:grpChg chg="mod">
          <ac:chgData name="Seyed Hamed" userId="220999c3-e6ef-4426-a304-d27831ca2f92" providerId="ADAL" clId="{121C0B15-9E1E-443F-BAD1-2D61C586516E}" dt="2025-01-08T21:32:59.191" v="404" actId="27803"/>
          <ac:grpSpMkLst>
            <pc:docMk/>
            <pc:sldMk cId="1729123015" sldId="286"/>
            <ac:grpSpMk id="1173" creationId="{82194879-B033-7284-2674-8AFB04905300}"/>
          </ac:grpSpMkLst>
        </pc:grpChg>
        <pc:grpChg chg="mod">
          <ac:chgData name="Seyed Hamed" userId="220999c3-e6ef-4426-a304-d27831ca2f92" providerId="ADAL" clId="{121C0B15-9E1E-443F-BAD1-2D61C586516E}" dt="2025-01-08T21:32:59.191" v="404" actId="27803"/>
          <ac:grpSpMkLst>
            <pc:docMk/>
            <pc:sldMk cId="1729123015" sldId="286"/>
            <ac:grpSpMk id="1179" creationId="{501DEB3C-267A-1CF0-C02D-C99B69AF6764}"/>
          </ac:grpSpMkLst>
        </pc:grpChg>
        <pc:grpChg chg="mod">
          <ac:chgData name="Seyed Hamed" userId="220999c3-e6ef-4426-a304-d27831ca2f92" providerId="ADAL" clId="{121C0B15-9E1E-443F-BAD1-2D61C586516E}" dt="2025-01-08T21:32:59.191" v="404" actId="27803"/>
          <ac:grpSpMkLst>
            <pc:docMk/>
            <pc:sldMk cId="1729123015" sldId="286"/>
            <ac:grpSpMk id="1189" creationId="{7925BFF5-574A-E733-8E0E-57B73B65BC11}"/>
          </ac:grpSpMkLst>
        </pc:grpChg>
        <pc:grpChg chg="mod">
          <ac:chgData name="Seyed Hamed" userId="220999c3-e6ef-4426-a304-d27831ca2f92" providerId="ADAL" clId="{121C0B15-9E1E-443F-BAD1-2D61C586516E}" dt="2025-01-08T21:32:59.191" v="404" actId="27803"/>
          <ac:grpSpMkLst>
            <pc:docMk/>
            <pc:sldMk cId="1729123015" sldId="286"/>
            <ac:grpSpMk id="1220" creationId="{BE414416-FCBA-CFE3-FE72-1A57331514DA}"/>
          </ac:grpSpMkLst>
        </pc:grpChg>
        <pc:grpChg chg="mod">
          <ac:chgData name="Seyed Hamed" userId="220999c3-e6ef-4426-a304-d27831ca2f92" providerId="ADAL" clId="{121C0B15-9E1E-443F-BAD1-2D61C586516E}" dt="2025-01-08T21:32:59.191" v="404" actId="27803"/>
          <ac:grpSpMkLst>
            <pc:docMk/>
            <pc:sldMk cId="1729123015" sldId="286"/>
            <ac:grpSpMk id="1228" creationId="{357B58C2-A5EC-64B9-6238-8025DA2CB419}"/>
          </ac:grpSpMkLst>
        </pc:grpChg>
        <pc:grpChg chg="mod">
          <ac:chgData name="Seyed Hamed" userId="220999c3-e6ef-4426-a304-d27831ca2f92" providerId="ADAL" clId="{121C0B15-9E1E-443F-BAD1-2D61C586516E}" dt="2025-01-08T21:32:59.191" v="404" actId="27803"/>
          <ac:grpSpMkLst>
            <pc:docMk/>
            <pc:sldMk cId="1729123015" sldId="286"/>
            <ac:grpSpMk id="1233" creationId="{745AF0E7-9E86-2243-0264-28FCD653EBA4}"/>
          </ac:grpSpMkLst>
        </pc:grpChg>
        <pc:grpChg chg="mod">
          <ac:chgData name="Seyed Hamed" userId="220999c3-e6ef-4426-a304-d27831ca2f92" providerId="ADAL" clId="{121C0B15-9E1E-443F-BAD1-2D61C586516E}" dt="2025-01-08T21:32:59.191" v="404" actId="27803"/>
          <ac:grpSpMkLst>
            <pc:docMk/>
            <pc:sldMk cId="1729123015" sldId="286"/>
            <ac:grpSpMk id="1250" creationId="{7482A4AA-9B81-B8BA-E4C5-65C787FA6E59}"/>
          </ac:grpSpMkLst>
        </pc:grpChg>
        <pc:grpChg chg="mod">
          <ac:chgData name="Seyed Hamed" userId="220999c3-e6ef-4426-a304-d27831ca2f92" providerId="ADAL" clId="{121C0B15-9E1E-443F-BAD1-2D61C586516E}" dt="2025-01-08T21:32:59.191" v="404" actId="27803"/>
          <ac:grpSpMkLst>
            <pc:docMk/>
            <pc:sldMk cId="1729123015" sldId="286"/>
            <ac:grpSpMk id="1267" creationId="{DBF8A20B-4CF5-7F7E-1AAC-864B004C0F5D}"/>
          </ac:grpSpMkLst>
        </pc:grpChg>
        <pc:grpChg chg="mod">
          <ac:chgData name="Seyed Hamed" userId="220999c3-e6ef-4426-a304-d27831ca2f92" providerId="ADAL" clId="{121C0B15-9E1E-443F-BAD1-2D61C586516E}" dt="2025-01-08T21:32:59.191" v="404" actId="27803"/>
          <ac:grpSpMkLst>
            <pc:docMk/>
            <pc:sldMk cId="1729123015" sldId="286"/>
            <ac:grpSpMk id="1284" creationId="{AF4F4004-0146-51E9-AAC1-F435D05ADE2A}"/>
          </ac:grpSpMkLst>
        </pc:grpChg>
        <pc:grpChg chg="mod">
          <ac:chgData name="Seyed Hamed" userId="220999c3-e6ef-4426-a304-d27831ca2f92" providerId="ADAL" clId="{121C0B15-9E1E-443F-BAD1-2D61C586516E}" dt="2025-01-08T21:32:59.191" v="404" actId="27803"/>
          <ac:grpSpMkLst>
            <pc:docMk/>
            <pc:sldMk cId="1729123015" sldId="286"/>
            <ac:grpSpMk id="1301" creationId="{397C3A69-12E6-48B5-D57B-38AC6E7AB5BB}"/>
          </ac:grpSpMkLst>
        </pc:grpChg>
        <pc:grpChg chg="add del mod">
          <ac:chgData name="Seyed Hamed" userId="220999c3-e6ef-4426-a304-d27831ca2f92" providerId="ADAL" clId="{121C0B15-9E1E-443F-BAD1-2D61C586516E}" dt="2025-01-08T22:07:47.314" v="422" actId="478"/>
          <ac:grpSpMkLst>
            <pc:docMk/>
            <pc:sldMk cId="1729123015" sldId="286"/>
            <ac:grpSpMk id="1306" creationId="{EA89CCB4-8A34-9CE2-0422-CD8A019CF63B}"/>
          </ac:grpSpMkLst>
        </pc:grpChg>
        <pc:grpChg chg="mod">
          <ac:chgData name="Seyed Hamed" userId="220999c3-e6ef-4426-a304-d27831ca2f92" providerId="ADAL" clId="{121C0B15-9E1E-443F-BAD1-2D61C586516E}" dt="2025-01-08T22:07:41.477" v="420" actId="27803"/>
          <ac:grpSpMkLst>
            <pc:docMk/>
            <pc:sldMk cId="1729123015" sldId="286"/>
            <ac:grpSpMk id="1310" creationId="{EEB4C64D-439B-29B4-F799-D8C7CE947670}"/>
          </ac:grpSpMkLst>
        </pc:grpChg>
        <pc:grpChg chg="mod">
          <ac:chgData name="Seyed Hamed" userId="220999c3-e6ef-4426-a304-d27831ca2f92" providerId="ADAL" clId="{121C0B15-9E1E-443F-BAD1-2D61C586516E}" dt="2025-01-08T22:07:41.477" v="420" actId="27803"/>
          <ac:grpSpMkLst>
            <pc:docMk/>
            <pc:sldMk cId="1729123015" sldId="286"/>
            <ac:grpSpMk id="1316" creationId="{97B44365-D499-C6A1-3457-ABCD16B14C5A}"/>
          </ac:grpSpMkLst>
        </pc:grpChg>
        <pc:grpChg chg="mod">
          <ac:chgData name="Seyed Hamed" userId="220999c3-e6ef-4426-a304-d27831ca2f92" providerId="ADAL" clId="{121C0B15-9E1E-443F-BAD1-2D61C586516E}" dt="2025-01-08T22:07:41.477" v="420" actId="27803"/>
          <ac:grpSpMkLst>
            <pc:docMk/>
            <pc:sldMk cId="1729123015" sldId="286"/>
            <ac:grpSpMk id="1323" creationId="{2C7C846D-367B-D415-3CE5-4EF3636C4E81}"/>
          </ac:grpSpMkLst>
        </pc:grpChg>
        <pc:grpChg chg="mod">
          <ac:chgData name="Seyed Hamed" userId="220999c3-e6ef-4426-a304-d27831ca2f92" providerId="ADAL" clId="{121C0B15-9E1E-443F-BAD1-2D61C586516E}" dt="2025-01-08T22:07:41.477" v="420" actId="27803"/>
          <ac:grpSpMkLst>
            <pc:docMk/>
            <pc:sldMk cId="1729123015" sldId="286"/>
            <ac:grpSpMk id="1330" creationId="{297583C7-5551-BBB6-17B5-DA8BFAB0BF89}"/>
          </ac:grpSpMkLst>
        </pc:grpChg>
        <pc:grpChg chg="mod">
          <ac:chgData name="Seyed Hamed" userId="220999c3-e6ef-4426-a304-d27831ca2f92" providerId="ADAL" clId="{121C0B15-9E1E-443F-BAD1-2D61C586516E}" dt="2025-01-08T22:07:41.477" v="420" actId="27803"/>
          <ac:grpSpMkLst>
            <pc:docMk/>
            <pc:sldMk cId="1729123015" sldId="286"/>
            <ac:grpSpMk id="1340" creationId="{F2A77E8E-4647-A4FB-84D1-220DEA6D90FA}"/>
          </ac:grpSpMkLst>
        </pc:grpChg>
        <pc:grpChg chg="mod">
          <ac:chgData name="Seyed Hamed" userId="220999c3-e6ef-4426-a304-d27831ca2f92" providerId="ADAL" clId="{121C0B15-9E1E-443F-BAD1-2D61C586516E}" dt="2025-01-08T22:07:41.477" v="420" actId="27803"/>
          <ac:grpSpMkLst>
            <pc:docMk/>
            <pc:sldMk cId="1729123015" sldId="286"/>
            <ac:grpSpMk id="1346" creationId="{997FD3F2-DB06-6272-60A4-FD0508704256}"/>
          </ac:grpSpMkLst>
        </pc:grpChg>
        <pc:grpChg chg="mod">
          <ac:chgData name="Seyed Hamed" userId="220999c3-e6ef-4426-a304-d27831ca2f92" providerId="ADAL" clId="{121C0B15-9E1E-443F-BAD1-2D61C586516E}" dt="2025-01-08T22:07:41.477" v="420" actId="27803"/>
          <ac:grpSpMkLst>
            <pc:docMk/>
            <pc:sldMk cId="1729123015" sldId="286"/>
            <ac:grpSpMk id="1352" creationId="{ECAE0A79-2C19-B15A-AE60-0B464539EB25}"/>
          </ac:grpSpMkLst>
        </pc:grpChg>
        <pc:grpChg chg="mod">
          <ac:chgData name="Seyed Hamed" userId="220999c3-e6ef-4426-a304-d27831ca2f92" providerId="ADAL" clId="{121C0B15-9E1E-443F-BAD1-2D61C586516E}" dt="2025-01-08T22:07:41.477" v="420" actId="27803"/>
          <ac:grpSpMkLst>
            <pc:docMk/>
            <pc:sldMk cId="1729123015" sldId="286"/>
            <ac:grpSpMk id="1358" creationId="{C481C480-84D9-2F93-E2CA-AF468438F043}"/>
          </ac:grpSpMkLst>
        </pc:grpChg>
        <pc:grpChg chg="mod">
          <ac:chgData name="Seyed Hamed" userId="220999c3-e6ef-4426-a304-d27831ca2f92" providerId="ADAL" clId="{121C0B15-9E1E-443F-BAD1-2D61C586516E}" dt="2025-01-08T22:07:41.477" v="420" actId="27803"/>
          <ac:grpSpMkLst>
            <pc:docMk/>
            <pc:sldMk cId="1729123015" sldId="286"/>
            <ac:grpSpMk id="1369" creationId="{DEFFACAA-44DF-0318-1C79-C3B95C72DB51}"/>
          </ac:grpSpMkLst>
        </pc:grpChg>
        <pc:grpChg chg="mod">
          <ac:chgData name="Seyed Hamed" userId="220999c3-e6ef-4426-a304-d27831ca2f92" providerId="ADAL" clId="{121C0B15-9E1E-443F-BAD1-2D61C586516E}" dt="2025-01-08T22:07:41.477" v="420" actId="27803"/>
          <ac:grpSpMkLst>
            <pc:docMk/>
            <pc:sldMk cId="1729123015" sldId="286"/>
            <ac:grpSpMk id="1400" creationId="{D3C58011-D382-FEFC-826D-DE623EFFDBB2}"/>
          </ac:grpSpMkLst>
        </pc:grpChg>
        <pc:grpChg chg="mod">
          <ac:chgData name="Seyed Hamed" userId="220999c3-e6ef-4426-a304-d27831ca2f92" providerId="ADAL" clId="{121C0B15-9E1E-443F-BAD1-2D61C586516E}" dt="2025-01-08T22:07:41.477" v="420" actId="27803"/>
          <ac:grpSpMkLst>
            <pc:docMk/>
            <pc:sldMk cId="1729123015" sldId="286"/>
            <ac:grpSpMk id="1406" creationId="{2FE0CDE8-09C7-DB33-5703-711FAB55DEC1}"/>
          </ac:grpSpMkLst>
        </pc:grpChg>
        <pc:grpChg chg="mod">
          <ac:chgData name="Seyed Hamed" userId="220999c3-e6ef-4426-a304-d27831ca2f92" providerId="ADAL" clId="{121C0B15-9E1E-443F-BAD1-2D61C586516E}" dt="2025-01-08T22:07:41.477" v="420" actId="27803"/>
          <ac:grpSpMkLst>
            <pc:docMk/>
            <pc:sldMk cId="1729123015" sldId="286"/>
            <ac:grpSpMk id="1412" creationId="{4F8DF856-93EE-B6E2-C8A3-B7D49A788D94}"/>
          </ac:grpSpMkLst>
        </pc:grpChg>
        <pc:grpChg chg="mod">
          <ac:chgData name="Seyed Hamed" userId="220999c3-e6ef-4426-a304-d27831ca2f92" providerId="ADAL" clId="{121C0B15-9E1E-443F-BAD1-2D61C586516E}" dt="2025-01-08T22:07:41.477" v="420" actId="27803"/>
          <ac:grpSpMkLst>
            <pc:docMk/>
            <pc:sldMk cId="1729123015" sldId="286"/>
            <ac:grpSpMk id="1423" creationId="{F1B21930-FC0F-CDDD-A85D-39F0EECA71C7}"/>
          </ac:grpSpMkLst>
        </pc:grpChg>
        <pc:grpChg chg="mod">
          <ac:chgData name="Seyed Hamed" userId="220999c3-e6ef-4426-a304-d27831ca2f92" providerId="ADAL" clId="{121C0B15-9E1E-443F-BAD1-2D61C586516E}" dt="2025-01-08T22:07:41.477" v="420" actId="27803"/>
          <ac:grpSpMkLst>
            <pc:docMk/>
            <pc:sldMk cId="1729123015" sldId="286"/>
            <ac:grpSpMk id="1454" creationId="{DF63F885-7D76-17BC-6E2F-AF011BC7C518}"/>
          </ac:grpSpMkLst>
        </pc:grpChg>
        <pc:grpChg chg="mod">
          <ac:chgData name="Seyed Hamed" userId="220999c3-e6ef-4426-a304-d27831ca2f92" providerId="ADAL" clId="{121C0B15-9E1E-443F-BAD1-2D61C586516E}" dt="2025-01-08T22:07:41.477" v="420" actId="27803"/>
          <ac:grpSpMkLst>
            <pc:docMk/>
            <pc:sldMk cId="1729123015" sldId="286"/>
            <ac:grpSpMk id="1460" creationId="{1C93BBDF-59C7-4A48-3ACB-858294CC76DF}"/>
          </ac:grpSpMkLst>
        </pc:grpChg>
        <pc:grpChg chg="mod">
          <ac:chgData name="Seyed Hamed" userId="220999c3-e6ef-4426-a304-d27831ca2f92" providerId="ADAL" clId="{121C0B15-9E1E-443F-BAD1-2D61C586516E}" dt="2025-01-08T22:07:41.477" v="420" actId="27803"/>
          <ac:grpSpMkLst>
            <pc:docMk/>
            <pc:sldMk cId="1729123015" sldId="286"/>
            <ac:grpSpMk id="1466" creationId="{78E9EFA5-4F3E-CC4C-D6DB-801593C79470}"/>
          </ac:grpSpMkLst>
        </pc:grpChg>
        <pc:grpChg chg="mod">
          <ac:chgData name="Seyed Hamed" userId="220999c3-e6ef-4426-a304-d27831ca2f92" providerId="ADAL" clId="{121C0B15-9E1E-443F-BAD1-2D61C586516E}" dt="2025-01-08T22:07:41.477" v="420" actId="27803"/>
          <ac:grpSpMkLst>
            <pc:docMk/>
            <pc:sldMk cId="1729123015" sldId="286"/>
            <ac:grpSpMk id="1477" creationId="{2A5E107B-C506-55A3-0F7A-B96E871C09F4}"/>
          </ac:grpSpMkLst>
        </pc:grpChg>
        <pc:grpChg chg="mod">
          <ac:chgData name="Seyed Hamed" userId="220999c3-e6ef-4426-a304-d27831ca2f92" providerId="ADAL" clId="{121C0B15-9E1E-443F-BAD1-2D61C586516E}" dt="2025-01-08T22:07:41.477" v="420" actId="27803"/>
          <ac:grpSpMkLst>
            <pc:docMk/>
            <pc:sldMk cId="1729123015" sldId="286"/>
            <ac:grpSpMk id="1508" creationId="{EE6BC6BA-E320-42B4-0E07-6DDD9E8CC056}"/>
          </ac:grpSpMkLst>
        </pc:grpChg>
        <pc:grpChg chg="mod">
          <ac:chgData name="Seyed Hamed" userId="220999c3-e6ef-4426-a304-d27831ca2f92" providerId="ADAL" clId="{121C0B15-9E1E-443F-BAD1-2D61C586516E}" dt="2025-01-08T22:07:41.477" v="420" actId="27803"/>
          <ac:grpSpMkLst>
            <pc:docMk/>
            <pc:sldMk cId="1729123015" sldId="286"/>
            <ac:grpSpMk id="1514" creationId="{79B53D28-B85B-C70D-7C3D-320CB286D16E}"/>
          </ac:grpSpMkLst>
        </pc:grpChg>
        <pc:grpChg chg="mod">
          <ac:chgData name="Seyed Hamed" userId="220999c3-e6ef-4426-a304-d27831ca2f92" providerId="ADAL" clId="{121C0B15-9E1E-443F-BAD1-2D61C586516E}" dt="2025-01-08T22:07:41.477" v="420" actId="27803"/>
          <ac:grpSpMkLst>
            <pc:docMk/>
            <pc:sldMk cId="1729123015" sldId="286"/>
            <ac:grpSpMk id="1520" creationId="{B76D4EBA-C27E-ECAC-C22E-D9B0A58AAD23}"/>
          </ac:grpSpMkLst>
        </pc:grpChg>
        <pc:grpChg chg="mod">
          <ac:chgData name="Seyed Hamed" userId="220999c3-e6ef-4426-a304-d27831ca2f92" providerId="ADAL" clId="{121C0B15-9E1E-443F-BAD1-2D61C586516E}" dt="2025-01-08T22:07:41.477" v="420" actId="27803"/>
          <ac:grpSpMkLst>
            <pc:docMk/>
            <pc:sldMk cId="1729123015" sldId="286"/>
            <ac:grpSpMk id="1526" creationId="{3FBBBDF5-98E6-8E12-F850-8581230F0811}"/>
          </ac:grpSpMkLst>
        </pc:grpChg>
        <pc:grpChg chg="mod">
          <ac:chgData name="Seyed Hamed" userId="220999c3-e6ef-4426-a304-d27831ca2f92" providerId="ADAL" clId="{121C0B15-9E1E-443F-BAD1-2D61C586516E}" dt="2025-01-08T22:07:41.477" v="420" actId="27803"/>
          <ac:grpSpMkLst>
            <pc:docMk/>
            <pc:sldMk cId="1729123015" sldId="286"/>
            <ac:grpSpMk id="1561" creationId="{F63F727E-0A27-04CB-C6F3-DD732761CE38}"/>
          </ac:grpSpMkLst>
        </pc:grpChg>
        <pc:grpChg chg="mod">
          <ac:chgData name="Seyed Hamed" userId="220999c3-e6ef-4426-a304-d27831ca2f92" providerId="ADAL" clId="{121C0B15-9E1E-443F-BAD1-2D61C586516E}" dt="2025-01-08T22:07:41.477" v="420" actId="27803"/>
          <ac:grpSpMkLst>
            <pc:docMk/>
            <pc:sldMk cId="1729123015" sldId="286"/>
            <ac:grpSpMk id="1562" creationId="{271CF7F1-B206-89A6-4F48-F0CF4AD2B03C}"/>
          </ac:grpSpMkLst>
        </pc:grpChg>
        <pc:grpChg chg="mod">
          <ac:chgData name="Seyed Hamed" userId="220999c3-e6ef-4426-a304-d27831ca2f92" providerId="ADAL" clId="{121C0B15-9E1E-443F-BAD1-2D61C586516E}" dt="2025-01-08T22:07:41.477" v="420" actId="27803"/>
          <ac:grpSpMkLst>
            <pc:docMk/>
            <pc:sldMk cId="1729123015" sldId="286"/>
            <ac:grpSpMk id="1579" creationId="{35B6627C-0057-8638-661A-B8C039DDF9F0}"/>
          </ac:grpSpMkLst>
        </pc:grpChg>
        <pc:grpChg chg="mod">
          <ac:chgData name="Seyed Hamed" userId="220999c3-e6ef-4426-a304-d27831ca2f92" providerId="ADAL" clId="{121C0B15-9E1E-443F-BAD1-2D61C586516E}" dt="2025-01-08T22:07:41.477" v="420" actId="27803"/>
          <ac:grpSpMkLst>
            <pc:docMk/>
            <pc:sldMk cId="1729123015" sldId="286"/>
            <ac:grpSpMk id="1596" creationId="{FF793CA7-27B3-01D7-69AA-847C98CE3298}"/>
          </ac:grpSpMkLst>
        </pc:grpChg>
        <pc:grpChg chg="mod">
          <ac:chgData name="Seyed Hamed" userId="220999c3-e6ef-4426-a304-d27831ca2f92" providerId="ADAL" clId="{121C0B15-9E1E-443F-BAD1-2D61C586516E}" dt="2025-01-08T22:07:41.477" v="420" actId="27803"/>
          <ac:grpSpMkLst>
            <pc:docMk/>
            <pc:sldMk cId="1729123015" sldId="286"/>
            <ac:grpSpMk id="1613" creationId="{8D853092-7A0C-8A32-2A80-0FADC8D9F780}"/>
          </ac:grpSpMkLst>
        </pc:grpChg>
        <pc:grpChg chg="add mod">
          <ac:chgData name="Seyed Hamed" userId="220999c3-e6ef-4426-a304-d27831ca2f92" providerId="ADAL" clId="{121C0B15-9E1E-443F-BAD1-2D61C586516E}" dt="2025-01-08T22:13:00.022" v="522" actId="1035"/>
          <ac:grpSpMkLst>
            <pc:docMk/>
            <pc:sldMk cId="1729123015" sldId="286"/>
            <ac:grpSpMk id="1638" creationId="{445A83B0-AD9D-2441-2693-F8CDC3E06A6D}"/>
          </ac:grpSpMkLst>
        </pc:grpChg>
        <pc:grpChg chg="add mod">
          <ac:chgData name="Seyed Hamed" userId="220999c3-e6ef-4426-a304-d27831ca2f92" providerId="ADAL" clId="{121C0B15-9E1E-443F-BAD1-2D61C586516E}" dt="2025-01-08T22:13:00.022" v="522" actId="1035"/>
          <ac:grpSpMkLst>
            <pc:docMk/>
            <pc:sldMk cId="1729123015" sldId="286"/>
            <ac:grpSpMk id="1639" creationId="{67B9B36B-5E62-B4D0-E10A-CE225CD04547}"/>
          </ac:grpSpMkLst>
        </pc:grpChg>
        <pc:grpChg chg="add mod">
          <ac:chgData name="Seyed Hamed" userId="220999c3-e6ef-4426-a304-d27831ca2f92" providerId="ADAL" clId="{121C0B15-9E1E-443F-BAD1-2D61C586516E}" dt="2025-01-08T22:13:04.385" v="524" actId="14100"/>
          <ac:grpSpMkLst>
            <pc:docMk/>
            <pc:sldMk cId="1729123015" sldId="286"/>
            <ac:grpSpMk id="1644" creationId="{AF5141D1-BB34-DF1A-6FE7-06E3F529DB88}"/>
          </ac:grpSpMkLst>
        </pc:grpChg>
        <pc:grpChg chg="add mod">
          <ac:chgData name="Seyed Hamed" userId="220999c3-e6ef-4426-a304-d27831ca2f92" providerId="ADAL" clId="{121C0B15-9E1E-443F-BAD1-2D61C586516E}" dt="2025-01-08T22:10:44.804" v="474" actId="1076"/>
          <ac:grpSpMkLst>
            <pc:docMk/>
            <pc:sldMk cId="1729123015" sldId="286"/>
            <ac:grpSpMk id="1649" creationId="{6F983A3D-5581-31C0-87D1-5D2B2ED35AB4}"/>
          </ac:grpSpMkLst>
        </pc:grpChg>
        <pc:picChg chg="add del mod">
          <ac:chgData name="Seyed Hamed" userId="220999c3-e6ef-4426-a304-d27831ca2f92" providerId="ADAL" clId="{121C0B15-9E1E-443F-BAD1-2D61C586516E}" dt="2025-01-08T20:58:36.187" v="284" actId="478"/>
          <ac:picMkLst>
            <pc:docMk/>
            <pc:sldMk cId="1729123015" sldId="286"/>
            <ac:picMk id="6" creationId="{51C75BF0-8B9C-277E-6755-BFDFB5310F23}"/>
          </ac:picMkLst>
        </pc:picChg>
        <pc:picChg chg="del">
          <ac:chgData name="Seyed Hamed" userId="220999c3-e6ef-4426-a304-d27831ca2f92" providerId="ADAL" clId="{121C0B15-9E1E-443F-BAD1-2D61C586516E}" dt="2025-01-08T21:00:34.526" v="290" actId="478"/>
          <ac:picMkLst>
            <pc:docMk/>
            <pc:sldMk cId="1729123015" sldId="286"/>
            <ac:picMk id="9" creationId="{8826236E-2E4A-7DA2-4BCE-4EC546D85B81}"/>
          </ac:picMkLst>
        </pc:picChg>
        <pc:picChg chg="del">
          <ac:chgData name="Seyed Hamed" userId="220999c3-e6ef-4426-a304-d27831ca2f92" providerId="ADAL" clId="{121C0B15-9E1E-443F-BAD1-2D61C586516E}" dt="2025-01-08T20:56:33.361" v="263" actId="478"/>
          <ac:picMkLst>
            <pc:docMk/>
            <pc:sldMk cId="1729123015" sldId="286"/>
            <ac:picMk id="10" creationId="{F4121D6F-B364-F0D4-B3AA-F7FDFC2737BF}"/>
          </ac:picMkLst>
        </pc:picChg>
        <pc:picChg chg="add del mod ord">
          <ac:chgData name="Seyed Hamed" userId="220999c3-e6ef-4426-a304-d27831ca2f92" providerId="ADAL" clId="{121C0B15-9E1E-443F-BAD1-2D61C586516E}" dt="2025-01-08T22:13:00.022" v="522" actId="1035"/>
          <ac:picMkLst>
            <pc:docMk/>
            <pc:sldMk cId="1729123015" sldId="286"/>
            <ac:picMk id="14" creationId="{AD10584F-E181-F5E7-57FE-4B6233DC1E26}"/>
          </ac:picMkLst>
        </pc:picChg>
        <pc:picChg chg="add del mod ord">
          <ac:chgData name="Seyed Hamed" userId="220999c3-e6ef-4426-a304-d27831ca2f92" providerId="ADAL" clId="{121C0B15-9E1E-443F-BAD1-2D61C586516E}" dt="2025-01-08T21:01:46.224" v="298" actId="478"/>
          <ac:picMkLst>
            <pc:docMk/>
            <pc:sldMk cId="1729123015" sldId="286"/>
            <ac:picMk id="17" creationId="{B4960349-D9E0-60AF-3244-92B70EBAAAE4}"/>
          </ac:picMkLst>
        </pc:picChg>
        <pc:picChg chg="add del">
          <ac:chgData name="Seyed Hamed" userId="220999c3-e6ef-4426-a304-d27831ca2f92" providerId="ADAL" clId="{121C0B15-9E1E-443F-BAD1-2D61C586516E}" dt="2025-01-08T21:02:02.739" v="300" actId="22"/>
          <ac:picMkLst>
            <pc:docMk/>
            <pc:sldMk cId="1729123015" sldId="286"/>
            <ac:picMk id="24" creationId="{3D569C41-6973-A5B3-F4E2-7FF830ABBDE0}"/>
          </ac:picMkLst>
        </pc:picChg>
        <pc:picChg chg="add del mod">
          <ac:chgData name="Seyed Hamed" userId="220999c3-e6ef-4426-a304-d27831ca2f92" providerId="ADAL" clId="{121C0B15-9E1E-443F-BAD1-2D61C586516E}" dt="2025-01-08T21:04:16.481" v="340" actId="478"/>
          <ac:picMkLst>
            <pc:docMk/>
            <pc:sldMk cId="1729123015" sldId="286"/>
            <ac:picMk id="26" creationId="{43992DF6-7CF1-063E-A006-72DA4955A225}"/>
          </ac:picMkLst>
        </pc:picChg>
        <pc:picChg chg="add del mod">
          <ac:chgData name="Seyed Hamed" userId="220999c3-e6ef-4426-a304-d27831ca2f92" providerId="ADAL" clId="{121C0B15-9E1E-443F-BAD1-2D61C586516E}" dt="2025-01-08T21:06:45.183" v="362" actId="478"/>
          <ac:picMkLst>
            <pc:docMk/>
            <pc:sldMk cId="1729123015" sldId="286"/>
            <ac:picMk id="28" creationId="{75241C90-C40B-7E2A-7F73-71B20DD12049}"/>
          </ac:picMkLst>
        </pc:picChg>
        <pc:picChg chg="add del mod">
          <ac:chgData name="Seyed Hamed" userId="220999c3-e6ef-4426-a304-d27831ca2f92" providerId="ADAL" clId="{121C0B15-9E1E-443F-BAD1-2D61C586516E}" dt="2025-01-08T22:10:28.782" v="468" actId="14100"/>
          <ac:picMkLst>
            <pc:docMk/>
            <pc:sldMk cId="1729123015" sldId="286"/>
            <ac:picMk id="30" creationId="{B9C15809-6457-6721-A8DB-DBDB17B28586}"/>
          </ac:picMkLst>
        </pc:picChg>
        <pc:picChg chg="add del mod">
          <ac:chgData name="Seyed Hamed" userId="220999c3-e6ef-4426-a304-d27831ca2f92" providerId="ADAL" clId="{121C0B15-9E1E-443F-BAD1-2D61C586516E}" dt="2025-01-08T20:56:33.361" v="263" actId="478"/>
          <ac:picMkLst>
            <pc:docMk/>
            <pc:sldMk cId="1729123015" sldId="286"/>
            <ac:picMk id="34" creationId="{55DDDEC7-9529-EE7E-5D56-90BB7EE42D28}"/>
          </ac:picMkLst>
        </pc:picChg>
        <pc:picChg chg="del">
          <ac:chgData name="Seyed Hamed" userId="220999c3-e6ef-4426-a304-d27831ca2f92" providerId="ADAL" clId="{121C0B15-9E1E-443F-BAD1-2D61C586516E}" dt="2025-01-08T21:00:34.526" v="290" actId="478"/>
          <ac:picMkLst>
            <pc:docMk/>
            <pc:sldMk cId="1729123015" sldId="286"/>
            <ac:picMk id="54" creationId="{FBB9DC13-9B07-E8CC-7734-06C6B06E3A7A}"/>
          </ac:picMkLst>
        </pc:picChg>
        <pc:picChg chg="add mod">
          <ac:chgData name="Seyed Hamed" userId="220999c3-e6ef-4426-a304-d27831ca2f92" providerId="ADAL" clId="{121C0B15-9E1E-443F-BAD1-2D61C586516E}" dt="2025-01-14T15:33:05.686" v="1942" actId="1076"/>
          <ac:picMkLst>
            <pc:docMk/>
            <pc:sldMk cId="1729123015" sldId="286"/>
            <ac:picMk id="1656" creationId="{F998AD30-D8FE-D61D-9C72-56F4E8C3ABA7}"/>
          </ac:picMkLst>
        </pc:picChg>
        <pc:cxnChg chg="mod">
          <ac:chgData name="Seyed Hamed" userId="220999c3-e6ef-4426-a304-d27831ca2f92" providerId="ADAL" clId="{121C0B15-9E1E-443F-BAD1-2D61C586516E}" dt="2025-01-08T21:05:14.272" v="349" actId="1076"/>
          <ac:cxnSpMkLst>
            <pc:docMk/>
            <pc:sldMk cId="1729123015" sldId="286"/>
            <ac:cxnSpMk id="66" creationId="{6620F8BD-4503-0F0A-C686-DBD6D6FA307E}"/>
          </ac:cxnSpMkLst>
        </pc:cxnChg>
        <pc:cxnChg chg="mod">
          <ac:chgData name="Seyed Hamed" userId="220999c3-e6ef-4426-a304-d27831ca2f92" providerId="ADAL" clId="{121C0B15-9E1E-443F-BAD1-2D61C586516E}" dt="2025-01-08T22:13:00.022" v="522" actId="1035"/>
          <ac:cxnSpMkLst>
            <pc:docMk/>
            <pc:sldMk cId="1729123015" sldId="286"/>
            <ac:cxnSpMk id="68" creationId="{7924F162-4029-F340-E543-1419B6E15084}"/>
          </ac:cxnSpMkLst>
        </pc:cxnChg>
        <pc:cxnChg chg="add mod ord">
          <ac:chgData name="Seyed Hamed" userId="220999c3-e6ef-4426-a304-d27831ca2f92" providerId="ADAL" clId="{121C0B15-9E1E-443F-BAD1-2D61C586516E}" dt="2025-01-08T22:08:53.216" v="437" actId="166"/>
          <ac:cxnSpMkLst>
            <pc:docMk/>
            <pc:sldMk cId="1729123015" sldId="286"/>
            <ac:cxnSpMk id="1630" creationId="{045F2CB0-ACCB-E84C-9BC9-E6F7C41634C0}"/>
          </ac:cxnSpMkLst>
        </pc:cxnChg>
        <pc:cxnChg chg="add mod ord">
          <ac:chgData name="Seyed Hamed" userId="220999c3-e6ef-4426-a304-d27831ca2f92" providerId="ADAL" clId="{121C0B15-9E1E-443F-BAD1-2D61C586516E}" dt="2025-01-08T22:08:53.216" v="437" actId="166"/>
          <ac:cxnSpMkLst>
            <pc:docMk/>
            <pc:sldMk cId="1729123015" sldId="286"/>
            <ac:cxnSpMk id="1631" creationId="{80A424D9-24F7-FAA9-D824-A1357CB02D17}"/>
          </ac:cxnSpMkLst>
        </pc:cxnChg>
        <pc:cxnChg chg="add mod ord">
          <ac:chgData name="Seyed Hamed" userId="220999c3-e6ef-4426-a304-d27831ca2f92" providerId="ADAL" clId="{121C0B15-9E1E-443F-BAD1-2D61C586516E}" dt="2025-01-08T22:08:53.216" v="437" actId="166"/>
          <ac:cxnSpMkLst>
            <pc:docMk/>
            <pc:sldMk cId="1729123015" sldId="286"/>
            <ac:cxnSpMk id="1632" creationId="{0CD482D6-902A-AA7F-1045-047450EF38EB}"/>
          </ac:cxnSpMkLst>
        </pc:cxnChg>
        <pc:cxnChg chg="add mod ord">
          <ac:chgData name="Seyed Hamed" userId="220999c3-e6ef-4426-a304-d27831ca2f92" providerId="ADAL" clId="{121C0B15-9E1E-443F-BAD1-2D61C586516E}" dt="2025-01-08T22:08:53.216" v="437" actId="166"/>
          <ac:cxnSpMkLst>
            <pc:docMk/>
            <pc:sldMk cId="1729123015" sldId="286"/>
            <ac:cxnSpMk id="1633" creationId="{C02771DA-CC4A-A60E-CF15-97713A16BE49}"/>
          </ac:cxnSpMkLst>
        </pc:cxnChg>
        <pc:cxnChg chg="add mod">
          <ac:chgData name="Seyed Hamed" userId="220999c3-e6ef-4426-a304-d27831ca2f92" providerId="ADAL" clId="{121C0B15-9E1E-443F-BAD1-2D61C586516E}" dt="2025-01-08T22:09:34.437" v="445" actId="164"/>
          <ac:cxnSpMkLst>
            <pc:docMk/>
            <pc:sldMk cId="1729123015" sldId="286"/>
            <ac:cxnSpMk id="1634" creationId="{1DCB5DB5-659B-B112-E7EB-70C7A5F75159}"/>
          </ac:cxnSpMkLst>
        </pc:cxnChg>
        <pc:cxnChg chg="add mod">
          <ac:chgData name="Seyed Hamed" userId="220999c3-e6ef-4426-a304-d27831ca2f92" providerId="ADAL" clId="{121C0B15-9E1E-443F-BAD1-2D61C586516E}" dt="2025-01-08T22:09:34.437" v="445" actId="164"/>
          <ac:cxnSpMkLst>
            <pc:docMk/>
            <pc:sldMk cId="1729123015" sldId="286"/>
            <ac:cxnSpMk id="1635" creationId="{B0FBC61A-08FF-4DE7-0681-66122B722616}"/>
          </ac:cxnSpMkLst>
        </pc:cxnChg>
        <pc:cxnChg chg="add mod">
          <ac:chgData name="Seyed Hamed" userId="220999c3-e6ef-4426-a304-d27831ca2f92" providerId="ADAL" clId="{121C0B15-9E1E-443F-BAD1-2D61C586516E}" dt="2025-01-08T22:09:34.437" v="445" actId="164"/>
          <ac:cxnSpMkLst>
            <pc:docMk/>
            <pc:sldMk cId="1729123015" sldId="286"/>
            <ac:cxnSpMk id="1636" creationId="{656230CD-0478-7E29-824A-361290DE0627}"/>
          </ac:cxnSpMkLst>
        </pc:cxnChg>
        <pc:cxnChg chg="add mod">
          <ac:chgData name="Seyed Hamed" userId="220999c3-e6ef-4426-a304-d27831ca2f92" providerId="ADAL" clId="{121C0B15-9E1E-443F-BAD1-2D61C586516E}" dt="2025-01-08T22:09:34.437" v="445" actId="164"/>
          <ac:cxnSpMkLst>
            <pc:docMk/>
            <pc:sldMk cId="1729123015" sldId="286"/>
            <ac:cxnSpMk id="1637" creationId="{6F26AACF-7DFC-E2D3-191A-DC4A53E36481}"/>
          </ac:cxnSpMkLst>
        </pc:cxnChg>
        <pc:cxnChg chg="mod">
          <ac:chgData name="Seyed Hamed" userId="220999c3-e6ef-4426-a304-d27831ca2f92" providerId="ADAL" clId="{121C0B15-9E1E-443F-BAD1-2D61C586516E}" dt="2025-01-08T22:09:50.867" v="449"/>
          <ac:cxnSpMkLst>
            <pc:docMk/>
            <pc:sldMk cId="1729123015" sldId="286"/>
            <ac:cxnSpMk id="1640" creationId="{9E095CE8-8221-E3AA-C03E-976B65DB28E0}"/>
          </ac:cxnSpMkLst>
        </pc:cxnChg>
        <pc:cxnChg chg="mod">
          <ac:chgData name="Seyed Hamed" userId="220999c3-e6ef-4426-a304-d27831ca2f92" providerId="ADAL" clId="{121C0B15-9E1E-443F-BAD1-2D61C586516E}" dt="2025-01-08T22:09:50.867" v="449"/>
          <ac:cxnSpMkLst>
            <pc:docMk/>
            <pc:sldMk cId="1729123015" sldId="286"/>
            <ac:cxnSpMk id="1641" creationId="{D9BF0BC6-73B6-5E2F-2412-5DA98CFBDAA3}"/>
          </ac:cxnSpMkLst>
        </pc:cxnChg>
        <pc:cxnChg chg="mod">
          <ac:chgData name="Seyed Hamed" userId="220999c3-e6ef-4426-a304-d27831ca2f92" providerId="ADAL" clId="{121C0B15-9E1E-443F-BAD1-2D61C586516E}" dt="2025-01-08T22:09:50.867" v="449"/>
          <ac:cxnSpMkLst>
            <pc:docMk/>
            <pc:sldMk cId="1729123015" sldId="286"/>
            <ac:cxnSpMk id="1642" creationId="{6E665B88-39DF-AFF1-7414-21CCF30D2B82}"/>
          </ac:cxnSpMkLst>
        </pc:cxnChg>
        <pc:cxnChg chg="mod">
          <ac:chgData name="Seyed Hamed" userId="220999c3-e6ef-4426-a304-d27831ca2f92" providerId="ADAL" clId="{121C0B15-9E1E-443F-BAD1-2D61C586516E}" dt="2025-01-08T22:09:50.867" v="449"/>
          <ac:cxnSpMkLst>
            <pc:docMk/>
            <pc:sldMk cId="1729123015" sldId="286"/>
            <ac:cxnSpMk id="1643" creationId="{CE64AD12-77AD-53F9-3E89-BEC02DEDA084}"/>
          </ac:cxnSpMkLst>
        </pc:cxnChg>
        <pc:cxnChg chg="mod">
          <ac:chgData name="Seyed Hamed" userId="220999c3-e6ef-4426-a304-d27831ca2f92" providerId="ADAL" clId="{121C0B15-9E1E-443F-BAD1-2D61C586516E}" dt="2025-01-08T22:10:01.215" v="455"/>
          <ac:cxnSpMkLst>
            <pc:docMk/>
            <pc:sldMk cId="1729123015" sldId="286"/>
            <ac:cxnSpMk id="1645" creationId="{FA80B90E-2C02-4B1F-234D-EF32D537975A}"/>
          </ac:cxnSpMkLst>
        </pc:cxnChg>
        <pc:cxnChg chg="mod">
          <ac:chgData name="Seyed Hamed" userId="220999c3-e6ef-4426-a304-d27831ca2f92" providerId="ADAL" clId="{121C0B15-9E1E-443F-BAD1-2D61C586516E}" dt="2025-01-08T22:10:01.215" v="455"/>
          <ac:cxnSpMkLst>
            <pc:docMk/>
            <pc:sldMk cId="1729123015" sldId="286"/>
            <ac:cxnSpMk id="1646" creationId="{58A7A362-417C-12DC-0090-E884E159354E}"/>
          </ac:cxnSpMkLst>
        </pc:cxnChg>
        <pc:cxnChg chg="mod">
          <ac:chgData name="Seyed Hamed" userId="220999c3-e6ef-4426-a304-d27831ca2f92" providerId="ADAL" clId="{121C0B15-9E1E-443F-BAD1-2D61C586516E}" dt="2025-01-08T22:10:01.215" v="455"/>
          <ac:cxnSpMkLst>
            <pc:docMk/>
            <pc:sldMk cId="1729123015" sldId="286"/>
            <ac:cxnSpMk id="1647" creationId="{6E68A70F-A0F9-A711-1BBF-35D2057F5BA7}"/>
          </ac:cxnSpMkLst>
        </pc:cxnChg>
        <pc:cxnChg chg="mod">
          <ac:chgData name="Seyed Hamed" userId="220999c3-e6ef-4426-a304-d27831ca2f92" providerId="ADAL" clId="{121C0B15-9E1E-443F-BAD1-2D61C586516E}" dt="2025-01-08T22:10:01.215" v="455"/>
          <ac:cxnSpMkLst>
            <pc:docMk/>
            <pc:sldMk cId="1729123015" sldId="286"/>
            <ac:cxnSpMk id="1648" creationId="{9918716A-4C81-F45E-13DC-16773B49BABC}"/>
          </ac:cxnSpMkLst>
        </pc:cxnChg>
        <pc:cxnChg chg="mod">
          <ac:chgData name="Seyed Hamed" userId="220999c3-e6ef-4426-a304-d27831ca2f92" providerId="ADAL" clId="{121C0B15-9E1E-443F-BAD1-2D61C586516E}" dt="2025-01-08T22:10:37.894" v="473"/>
          <ac:cxnSpMkLst>
            <pc:docMk/>
            <pc:sldMk cId="1729123015" sldId="286"/>
            <ac:cxnSpMk id="1650" creationId="{79A81A91-7553-3987-2810-2C26099A8C75}"/>
          </ac:cxnSpMkLst>
        </pc:cxnChg>
        <pc:cxnChg chg="mod">
          <ac:chgData name="Seyed Hamed" userId="220999c3-e6ef-4426-a304-d27831ca2f92" providerId="ADAL" clId="{121C0B15-9E1E-443F-BAD1-2D61C586516E}" dt="2025-01-08T22:10:37.894" v="473"/>
          <ac:cxnSpMkLst>
            <pc:docMk/>
            <pc:sldMk cId="1729123015" sldId="286"/>
            <ac:cxnSpMk id="1651" creationId="{DCEB84E1-0E8A-EBFD-0AD0-DA7ECC6F59CD}"/>
          </ac:cxnSpMkLst>
        </pc:cxnChg>
        <pc:cxnChg chg="mod">
          <ac:chgData name="Seyed Hamed" userId="220999c3-e6ef-4426-a304-d27831ca2f92" providerId="ADAL" clId="{121C0B15-9E1E-443F-BAD1-2D61C586516E}" dt="2025-01-08T22:10:37.894" v="473"/>
          <ac:cxnSpMkLst>
            <pc:docMk/>
            <pc:sldMk cId="1729123015" sldId="286"/>
            <ac:cxnSpMk id="1652" creationId="{37D2F378-4A64-0713-2B63-FBE96A9B847D}"/>
          </ac:cxnSpMkLst>
        </pc:cxnChg>
        <pc:cxnChg chg="mod">
          <ac:chgData name="Seyed Hamed" userId="220999c3-e6ef-4426-a304-d27831ca2f92" providerId="ADAL" clId="{121C0B15-9E1E-443F-BAD1-2D61C586516E}" dt="2025-01-08T22:10:37.894" v="473"/>
          <ac:cxnSpMkLst>
            <pc:docMk/>
            <pc:sldMk cId="1729123015" sldId="286"/>
            <ac:cxnSpMk id="1653" creationId="{9F98E326-8E6D-A924-1A34-6FEB89A3AA34}"/>
          </ac:cxnSpMkLst>
        </pc:cxnChg>
      </pc:sldChg>
      <pc:sldChg chg="addSp delSp modSp new del mod delAnim modAnim">
        <pc:chgData name="Seyed Hamed" userId="220999c3-e6ef-4426-a304-d27831ca2f92" providerId="ADAL" clId="{121C0B15-9E1E-443F-BAD1-2D61C586516E}" dt="2025-01-08T15:47:09.503" v="68" actId="47"/>
        <pc:sldMkLst>
          <pc:docMk/>
          <pc:sldMk cId="913537036" sldId="287"/>
        </pc:sldMkLst>
        <pc:spChg chg="del">
          <ac:chgData name="Seyed Hamed" userId="220999c3-e6ef-4426-a304-d27831ca2f92" providerId="ADAL" clId="{121C0B15-9E1E-443F-BAD1-2D61C586516E}" dt="2025-01-08T15:45:29.212" v="5" actId="478"/>
          <ac:spMkLst>
            <pc:docMk/>
            <pc:sldMk cId="913537036" sldId="287"/>
            <ac:spMk id="2" creationId="{D48A793D-ECDE-A72B-03E6-7E3794EA505E}"/>
          </ac:spMkLst>
        </pc:spChg>
        <pc:spChg chg="del">
          <ac:chgData name="Seyed Hamed" userId="220999c3-e6ef-4426-a304-d27831ca2f92" providerId="ADAL" clId="{121C0B15-9E1E-443F-BAD1-2D61C586516E}" dt="2025-01-08T15:45:29.212" v="5" actId="478"/>
          <ac:spMkLst>
            <pc:docMk/>
            <pc:sldMk cId="913537036" sldId="287"/>
            <ac:spMk id="3" creationId="{199795EC-3BC1-0AE9-1F58-359CD78A8A64}"/>
          </ac:spMkLst>
        </pc:spChg>
        <pc:spChg chg="del">
          <ac:chgData name="Seyed Hamed" userId="220999c3-e6ef-4426-a304-d27831ca2f92" providerId="ADAL" clId="{121C0B15-9E1E-443F-BAD1-2D61C586516E}" dt="2025-01-08T15:45:29.212" v="5" actId="478"/>
          <ac:spMkLst>
            <pc:docMk/>
            <pc:sldMk cId="913537036" sldId="287"/>
            <ac:spMk id="4" creationId="{E9B47DE5-2A52-9417-6016-FEB93BE96F1F}"/>
          </ac:spMkLst>
        </pc:spChg>
        <pc:spChg chg="add del mod">
          <ac:chgData name="Seyed Hamed" userId="220999c3-e6ef-4426-a304-d27831ca2f92" providerId="ADAL" clId="{121C0B15-9E1E-443F-BAD1-2D61C586516E}" dt="2025-01-08T15:46:57.501" v="65" actId="21"/>
          <ac:spMkLst>
            <pc:docMk/>
            <pc:sldMk cId="913537036" sldId="287"/>
            <ac:spMk id="7" creationId="{033BBEBC-B303-5FEA-0459-5EC496EDDF37}"/>
          </ac:spMkLst>
        </pc:spChg>
        <pc:spChg chg="mod">
          <ac:chgData name="Seyed Hamed" userId="220999c3-e6ef-4426-a304-d27831ca2f92" providerId="ADAL" clId="{121C0B15-9E1E-443F-BAD1-2D61C586516E}" dt="2025-01-08T15:46:10.381" v="9"/>
          <ac:spMkLst>
            <pc:docMk/>
            <pc:sldMk cId="913537036" sldId="287"/>
            <ac:spMk id="9" creationId="{3C963937-12E8-7493-5E6C-C037F9968459}"/>
          </ac:spMkLst>
        </pc:spChg>
        <pc:spChg chg="mod">
          <ac:chgData name="Seyed Hamed" userId="220999c3-e6ef-4426-a304-d27831ca2f92" providerId="ADAL" clId="{121C0B15-9E1E-443F-BAD1-2D61C586516E}" dt="2025-01-08T15:46:10.381" v="9"/>
          <ac:spMkLst>
            <pc:docMk/>
            <pc:sldMk cId="913537036" sldId="287"/>
            <ac:spMk id="10" creationId="{7D576AF5-36F4-F40F-777F-9948B0D269EF}"/>
          </ac:spMkLst>
        </pc:spChg>
        <pc:grpChg chg="add del mod">
          <ac:chgData name="Seyed Hamed" userId="220999c3-e6ef-4426-a304-d27831ca2f92" providerId="ADAL" clId="{121C0B15-9E1E-443F-BAD1-2D61C586516E}" dt="2025-01-08T15:46:57.501" v="65" actId="21"/>
          <ac:grpSpMkLst>
            <pc:docMk/>
            <pc:sldMk cId="913537036" sldId="287"/>
            <ac:grpSpMk id="8" creationId="{65C925B4-0308-E216-F7DD-F09C91B8110A}"/>
          </ac:grpSpMkLst>
        </pc:grpChg>
        <pc:graphicFrameChg chg="add del mod">
          <ac:chgData name="Seyed Hamed" userId="220999c3-e6ef-4426-a304-d27831ca2f92" providerId="ADAL" clId="{121C0B15-9E1E-443F-BAD1-2D61C586516E}" dt="2025-01-08T15:46:57.501" v="65" actId="21"/>
          <ac:graphicFrameMkLst>
            <pc:docMk/>
            <pc:sldMk cId="913537036" sldId="287"/>
            <ac:graphicFrameMk id="11" creationId="{8B77E9FB-DDD5-2ED6-8638-C0BE7157B431}"/>
          </ac:graphicFrameMkLst>
        </pc:graphicFrameChg>
        <pc:picChg chg="add del mod">
          <ac:chgData name="Seyed Hamed" userId="220999c3-e6ef-4426-a304-d27831ca2f92" providerId="ADAL" clId="{121C0B15-9E1E-443F-BAD1-2D61C586516E}" dt="2025-01-08T15:46:57.501" v="65" actId="21"/>
          <ac:picMkLst>
            <pc:docMk/>
            <pc:sldMk cId="913537036" sldId="287"/>
            <ac:picMk id="6" creationId="{C7C9AF65-1937-17FD-73F4-B0FD176166D9}"/>
          </ac:picMkLst>
        </pc:picChg>
      </pc:sldChg>
      <pc:sldChg chg="addSp delSp modSp add mod delAnim modAnim modNotesTx">
        <pc:chgData name="Seyed Hamed" userId="220999c3-e6ef-4426-a304-d27831ca2f92" providerId="ADAL" clId="{121C0B15-9E1E-443F-BAD1-2D61C586516E}" dt="2025-01-14T20:53:34.837" v="2154" actId="14100"/>
        <pc:sldMkLst>
          <pc:docMk/>
          <pc:sldMk cId="139129298" sldId="288"/>
        </pc:sldMkLst>
        <pc:spChg chg="add mod">
          <ac:chgData name="Seyed Hamed" userId="220999c3-e6ef-4426-a304-d27831ca2f92" providerId="ADAL" clId="{121C0B15-9E1E-443F-BAD1-2D61C586516E}" dt="2025-01-14T20:53:31.650" v="2153" actId="1076"/>
          <ac:spMkLst>
            <pc:docMk/>
            <pc:sldMk cId="139129298" sldId="288"/>
            <ac:spMk id="2" creationId="{73C40B0C-15DF-A260-F7B6-E1589C73A56C}"/>
          </ac:spMkLst>
        </pc:spChg>
        <pc:spChg chg="add del mod">
          <ac:chgData name="Seyed Hamed" userId="220999c3-e6ef-4426-a304-d27831ca2f92" providerId="ADAL" clId="{121C0B15-9E1E-443F-BAD1-2D61C586516E}" dt="2025-01-10T21:25:11.236" v="1389" actId="478"/>
          <ac:spMkLst>
            <pc:docMk/>
            <pc:sldMk cId="139129298" sldId="288"/>
            <ac:spMk id="3" creationId="{033BBEBC-B303-5FEA-0459-5EC496EDDF37}"/>
          </ac:spMkLst>
        </pc:spChg>
        <pc:spChg chg="add mod">
          <ac:chgData name="Seyed Hamed" userId="220999c3-e6ef-4426-a304-d27831ca2f92" providerId="ADAL" clId="{121C0B15-9E1E-443F-BAD1-2D61C586516E}" dt="2025-01-14T20:53:31.650" v="2153" actId="1076"/>
          <ac:spMkLst>
            <pc:docMk/>
            <pc:sldMk cId="139129298" sldId="288"/>
            <ac:spMk id="3" creationId="{89450985-D66D-7D35-9E2C-18C60B786775}"/>
          </ac:spMkLst>
        </pc:spChg>
        <pc:spChg chg="del">
          <ac:chgData name="Seyed Hamed" userId="220999c3-e6ef-4426-a304-d27831ca2f92" providerId="ADAL" clId="{121C0B15-9E1E-443F-BAD1-2D61C586516E}" dt="2025-01-08T15:46:52.777" v="64" actId="478"/>
          <ac:spMkLst>
            <pc:docMk/>
            <pc:sldMk cId="139129298" sldId="288"/>
            <ac:spMk id="5" creationId="{D1A24AA5-6AB8-40F7-1B8B-7E0BC9C2843B}"/>
          </ac:spMkLst>
        </pc:spChg>
        <pc:spChg chg="del">
          <ac:chgData name="Seyed Hamed" userId="220999c3-e6ef-4426-a304-d27831ca2f92" providerId="ADAL" clId="{121C0B15-9E1E-443F-BAD1-2D61C586516E}" dt="2025-01-08T15:46:52.777" v="64" actId="478"/>
          <ac:spMkLst>
            <pc:docMk/>
            <pc:sldMk cId="139129298" sldId="288"/>
            <ac:spMk id="6" creationId="{015B17E3-4CE1-F21E-466B-C2CEE9A50D7D}"/>
          </ac:spMkLst>
        </pc:spChg>
        <pc:spChg chg="del">
          <ac:chgData name="Seyed Hamed" userId="220999c3-e6ef-4426-a304-d27831ca2f92" providerId="ADAL" clId="{121C0B15-9E1E-443F-BAD1-2D61C586516E}" dt="2025-01-08T15:46:52.777" v="64" actId="478"/>
          <ac:spMkLst>
            <pc:docMk/>
            <pc:sldMk cId="139129298" sldId="288"/>
            <ac:spMk id="7" creationId="{A595157C-0C60-6EE2-5883-DE412D6FC9F7}"/>
          </ac:spMkLst>
        </pc:spChg>
        <pc:spChg chg="del">
          <ac:chgData name="Seyed Hamed" userId="220999c3-e6ef-4426-a304-d27831ca2f92" providerId="ADAL" clId="{121C0B15-9E1E-443F-BAD1-2D61C586516E}" dt="2025-01-08T15:46:52.777" v="64" actId="478"/>
          <ac:spMkLst>
            <pc:docMk/>
            <pc:sldMk cId="139129298" sldId="288"/>
            <ac:spMk id="8" creationId="{5D2C02E1-77E9-0560-2CDB-400ABC6DB878}"/>
          </ac:spMkLst>
        </pc:spChg>
        <pc:spChg chg="del">
          <ac:chgData name="Seyed Hamed" userId="220999c3-e6ef-4426-a304-d27831ca2f92" providerId="ADAL" clId="{121C0B15-9E1E-443F-BAD1-2D61C586516E}" dt="2025-01-08T15:46:52.777" v="64" actId="478"/>
          <ac:spMkLst>
            <pc:docMk/>
            <pc:sldMk cId="139129298" sldId="288"/>
            <ac:spMk id="9" creationId="{F27A3DBC-C5DA-E27B-E30C-C0CB2EE26CAA}"/>
          </ac:spMkLst>
        </pc:spChg>
        <pc:spChg chg="del">
          <ac:chgData name="Seyed Hamed" userId="220999c3-e6ef-4426-a304-d27831ca2f92" providerId="ADAL" clId="{121C0B15-9E1E-443F-BAD1-2D61C586516E}" dt="2025-01-08T15:46:52.777" v="64" actId="478"/>
          <ac:spMkLst>
            <pc:docMk/>
            <pc:sldMk cId="139129298" sldId="288"/>
            <ac:spMk id="10" creationId="{DFE31BC8-CBA6-3EC1-BAF6-797BA6F68755}"/>
          </ac:spMkLst>
        </pc:spChg>
        <pc:spChg chg="del">
          <ac:chgData name="Seyed Hamed" userId="220999c3-e6ef-4426-a304-d27831ca2f92" providerId="ADAL" clId="{121C0B15-9E1E-443F-BAD1-2D61C586516E}" dt="2025-01-08T15:46:52.777" v="64" actId="478"/>
          <ac:spMkLst>
            <pc:docMk/>
            <pc:sldMk cId="139129298" sldId="288"/>
            <ac:spMk id="11" creationId="{0341A904-C6A4-13F1-BB93-E55C1A8E3634}"/>
          </ac:spMkLst>
        </pc:spChg>
        <pc:spChg chg="del">
          <ac:chgData name="Seyed Hamed" userId="220999c3-e6ef-4426-a304-d27831ca2f92" providerId="ADAL" clId="{121C0B15-9E1E-443F-BAD1-2D61C586516E}" dt="2025-01-08T15:46:52.777" v="64" actId="478"/>
          <ac:spMkLst>
            <pc:docMk/>
            <pc:sldMk cId="139129298" sldId="288"/>
            <ac:spMk id="12" creationId="{7E6D15FB-6423-D8DB-81CA-A2AE2A039677}"/>
          </ac:spMkLst>
        </pc:spChg>
        <pc:spChg chg="del">
          <ac:chgData name="Seyed Hamed" userId="220999c3-e6ef-4426-a304-d27831ca2f92" providerId="ADAL" clId="{121C0B15-9E1E-443F-BAD1-2D61C586516E}" dt="2025-01-08T15:46:52.777" v="64" actId="478"/>
          <ac:spMkLst>
            <pc:docMk/>
            <pc:sldMk cId="139129298" sldId="288"/>
            <ac:spMk id="13" creationId="{5866C216-1389-13A3-B0E1-93C3DC5CD592}"/>
          </ac:spMkLst>
        </pc:spChg>
        <pc:spChg chg="del">
          <ac:chgData name="Seyed Hamed" userId="220999c3-e6ef-4426-a304-d27831ca2f92" providerId="ADAL" clId="{121C0B15-9E1E-443F-BAD1-2D61C586516E}" dt="2025-01-08T15:46:52.777" v="64" actId="478"/>
          <ac:spMkLst>
            <pc:docMk/>
            <pc:sldMk cId="139129298" sldId="288"/>
            <ac:spMk id="14" creationId="{CC5875EB-6B1B-7CA0-41A7-C47719A3BF37}"/>
          </ac:spMkLst>
        </pc:spChg>
        <pc:spChg chg="mod">
          <ac:chgData name="Seyed Hamed" userId="220999c3-e6ef-4426-a304-d27831ca2f92" providerId="ADAL" clId="{121C0B15-9E1E-443F-BAD1-2D61C586516E}" dt="2025-01-13T15:07:46.621" v="1697" actId="403"/>
          <ac:spMkLst>
            <pc:docMk/>
            <pc:sldMk cId="139129298" sldId="288"/>
            <ac:spMk id="16" creationId="{EA1E6AA0-AAAB-4009-CF47-28795AB6CB31}"/>
          </ac:spMkLst>
        </pc:spChg>
        <pc:spChg chg="del">
          <ac:chgData name="Seyed Hamed" userId="220999c3-e6ef-4426-a304-d27831ca2f92" providerId="ADAL" clId="{121C0B15-9E1E-443F-BAD1-2D61C586516E}" dt="2025-01-08T15:46:52.777" v="64" actId="478"/>
          <ac:spMkLst>
            <pc:docMk/>
            <pc:sldMk cId="139129298" sldId="288"/>
            <ac:spMk id="17" creationId="{B192DCAF-0C54-3133-1833-22EEDC770752}"/>
          </ac:spMkLst>
        </pc:spChg>
        <pc:spChg chg="mod">
          <ac:chgData name="Seyed Hamed" userId="220999c3-e6ef-4426-a304-d27831ca2f92" providerId="ADAL" clId="{121C0B15-9E1E-443F-BAD1-2D61C586516E}" dt="2025-01-08T15:46:59.014" v="66"/>
          <ac:spMkLst>
            <pc:docMk/>
            <pc:sldMk cId="139129298" sldId="288"/>
            <ac:spMk id="18" creationId="{3C963937-12E8-7493-5E6C-C037F9968459}"/>
          </ac:spMkLst>
        </pc:spChg>
        <pc:spChg chg="mod">
          <ac:chgData name="Seyed Hamed" userId="220999c3-e6ef-4426-a304-d27831ca2f92" providerId="ADAL" clId="{121C0B15-9E1E-443F-BAD1-2D61C586516E}" dt="2025-01-08T15:46:59.014" v="66"/>
          <ac:spMkLst>
            <pc:docMk/>
            <pc:sldMk cId="139129298" sldId="288"/>
            <ac:spMk id="19" creationId="{7D576AF5-36F4-F40F-777F-9948B0D269EF}"/>
          </ac:spMkLst>
        </pc:spChg>
        <pc:spChg chg="add del mod">
          <ac:chgData name="Seyed Hamed" userId="220999c3-e6ef-4426-a304-d27831ca2f92" providerId="ADAL" clId="{121C0B15-9E1E-443F-BAD1-2D61C586516E}" dt="2025-01-10T21:23:34.017" v="1359" actId="478"/>
          <ac:spMkLst>
            <pc:docMk/>
            <pc:sldMk cId="139129298" sldId="288"/>
            <ac:spMk id="21" creationId="{9E305085-1DF5-33FC-6EBE-C9BE5BF30ADA}"/>
          </ac:spMkLst>
        </pc:spChg>
        <pc:spChg chg="del">
          <ac:chgData name="Seyed Hamed" userId="220999c3-e6ef-4426-a304-d27831ca2f92" providerId="ADAL" clId="{121C0B15-9E1E-443F-BAD1-2D61C586516E}" dt="2025-01-08T15:46:52.777" v="64" actId="478"/>
          <ac:spMkLst>
            <pc:docMk/>
            <pc:sldMk cId="139129298" sldId="288"/>
            <ac:spMk id="23" creationId="{A807FB8E-7680-F8A8-6978-6EB59BEB7B5D}"/>
          </ac:spMkLst>
        </pc:spChg>
        <pc:spChg chg="mod">
          <ac:chgData name="Seyed Hamed" userId="220999c3-e6ef-4426-a304-d27831ca2f92" providerId="ADAL" clId="{121C0B15-9E1E-443F-BAD1-2D61C586516E}" dt="2025-01-10T21:14:57.194" v="1248"/>
          <ac:spMkLst>
            <pc:docMk/>
            <pc:sldMk cId="139129298" sldId="288"/>
            <ac:spMk id="24" creationId="{79536A82-A626-64F3-0BED-54800C4A967C}"/>
          </ac:spMkLst>
        </pc:spChg>
        <pc:spChg chg="del">
          <ac:chgData name="Seyed Hamed" userId="220999c3-e6ef-4426-a304-d27831ca2f92" providerId="ADAL" clId="{121C0B15-9E1E-443F-BAD1-2D61C586516E}" dt="2025-01-08T15:46:52.777" v="64" actId="478"/>
          <ac:spMkLst>
            <pc:docMk/>
            <pc:sldMk cId="139129298" sldId="288"/>
            <ac:spMk id="25" creationId="{A590E2C9-090C-0656-D450-1FEC72E0607B}"/>
          </ac:spMkLst>
        </pc:spChg>
        <pc:spChg chg="mod">
          <ac:chgData name="Seyed Hamed" userId="220999c3-e6ef-4426-a304-d27831ca2f92" providerId="ADAL" clId="{121C0B15-9E1E-443F-BAD1-2D61C586516E}" dt="2025-01-10T21:14:57.194" v="1248"/>
          <ac:spMkLst>
            <pc:docMk/>
            <pc:sldMk cId="139129298" sldId="288"/>
            <ac:spMk id="26" creationId="{DA070E2B-729B-2D34-5D56-C967DDCD0FEC}"/>
          </ac:spMkLst>
        </pc:spChg>
        <pc:spChg chg="del">
          <ac:chgData name="Seyed Hamed" userId="220999c3-e6ef-4426-a304-d27831ca2f92" providerId="ADAL" clId="{121C0B15-9E1E-443F-BAD1-2D61C586516E}" dt="2025-01-08T15:46:52.777" v="64" actId="478"/>
          <ac:spMkLst>
            <pc:docMk/>
            <pc:sldMk cId="139129298" sldId="288"/>
            <ac:spMk id="27" creationId="{0D5D7D91-FDD4-69B6-B550-F475BA09A05A}"/>
          </ac:spMkLst>
        </pc:spChg>
        <pc:spChg chg="del">
          <ac:chgData name="Seyed Hamed" userId="220999c3-e6ef-4426-a304-d27831ca2f92" providerId="ADAL" clId="{121C0B15-9E1E-443F-BAD1-2D61C586516E}" dt="2025-01-08T15:46:52.777" v="64" actId="478"/>
          <ac:spMkLst>
            <pc:docMk/>
            <pc:sldMk cId="139129298" sldId="288"/>
            <ac:spMk id="28" creationId="{A0C3330A-6FB0-EE9A-C8AB-A0776776BD4D}"/>
          </ac:spMkLst>
        </pc:spChg>
        <pc:spChg chg="del">
          <ac:chgData name="Seyed Hamed" userId="220999c3-e6ef-4426-a304-d27831ca2f92" providerId="ADAL" clId="{121C0B15-9E1E-443F-BAD1-2D61C586516E}" dt="2025-01-08T15:46:52.777" v="64" actId="478"/>
          <ac:spMkLst>
            <pc:docMk/>
            <pc:sldMk cId="139129298" sldId="288"/>
            <ac:spMk id="29" creationId="{88344283-11C6-6F3A-5833-B80AEBBB7676}"/>
          </ac:spMkLst>
        </pc:spChg>
        <pc:spChg chg="del">
          <ac:chgData name="Seyed Hamed" userId="220999c3-e6ef-4426-a304-d27831ca2f92" providerId="ADAL" clId="{121C0B15-9E1E-443F-BAD1-2D61C586516E}" dt="2025-01-08T15:46:52.777" v="64" actId="478"/>
          <ac:spMkLst>
            <pc:docMk/>
            <pc:sldMk cId="139129298" sldId="288"/>
            <ac:spMk id="30" creationId="{99A457C9-2E20-9B9E-9C2A-53DC94CC30D0}"/>
          </ac:spMkLst>
        </pc:spChg>
        <pc:spChg chg="del">
          <ac:chgData name="Seyed Hamed" userId="220999c3-e6ef-4426-a304-d27831ca2f92" providerId="ADAL" clId="{121C0B15-9E1E-443F-BAD1-2D61C586516E}" dt="2025-01-08T15:46:52.777" v="64" actId="478"/>
          <ac:spMkLst>
            <pc:docMk/>
            <pc:sldMk cId="139129298" sldId="288"/>
            <ac:spMk id="31" creationId="{B4DA9CA0-14E7-9664-CE28-C85EFBF80E31}"/>
          </ac:spMkLst>
        </pc:spChg>
        <pc:spChg chg="del">
          <ac:chgData name="Seyed Hamed" userId="220999c3-e6ef-4426-a304-d27831ca2f92" providerId="ADAL" clId="{121C0B15-9E1E-443F-BAD1-2D61C586516E}" dt="2025-01-08T15:46:52.777" v="64" actId="478"/>
          <ac:spMkLst>
            <pc:docMk/>
            <pc:sldMk cId="139129298" sldId="288"/>
            <ac:spMk id="32" creationId="{C8BB6B5B-E096-0058-9D1D-9FB6EDDCF864}"/>
          </ac:spMkLst>
        </pc:spChg>
        <pc:spChg chg="add mod">
          <ac:chgData name="Seyed Hamed" userId="220999c3-e6ef-4426-a304-d27831ca2f92" providerId="ADAL" clId="{121C0B15-9E1E-443F-BAD1-2D61C586516E}" dt="2025-01-10T21:30:39.899" v="1412" actId="1076"/>
          <ac:spMkLst>
            <pc:docMk/>
            <pc:sldMk cId="139129298" sldId="288"/>
            <ac:spMk id="37" creationId="{BB055D59-B40B-D3C7-D79F-AB8EE907D442}"/>
          </ac:spMkLst>
        </pc:spChg>
        <pc:spChg chg="add mod">
          <ac:chgData name="Seyed Hamed" userId="220999c3-e6ef-4426-a304-d27831ca2f92" providerId="ADAL" clId="{121C0B15-9E1E-443F-BAD1-2D61C586516E}" dt="2025-01-10T21:30:39.899" v="1412" actId="1076"/>
          <ac:spMkLst>
            <pc:docMk/>
            <pc:sldMk cId="139129298" sldId="288"/>
            <ac:spMk id="39" creationId="{B65664B6-DBE9-C0DB-17E3-5082634B961D}"/>
          </ac:spMkLst>
        </pc:spChg>
        <pc:spChg chg="add mod">
          <ac:chgData name="Seyed Hamed" userId="220999c3-e6ef-4426-a304-d27831ca2f92" providerId="ADAL" clId="{121C0B15-9E1E-443F-BAD1-2D61C586516E}" dt="2025-01-10T21:24:08.446" v="1373"/>
          <ac:spMkLst>
            <pc:docMk/>
            <pc:sldMk cId="139129298" sldId="288"/>
            <ac:spMk id="40" creationId="{10165ECE-1696-1625-3AA7-DCAD339BD04D}"/>
          </ac:spMkLst>
        </pc:spChg>
        <pc:spChg chg="del">
          <ac:chgData name="Seyed Hamed" userId="220999c3-e6ef-4426-a304-d27831ca2f92" providerId="ADAL" clId="{121C0B15-9E1E-443F-BAD1-2D61C586516E}" dt="2025-01-08T15:46:52.777" v="64" actId="478"/>
          <ac:spMkLst>
            <pc:docMk/>
            <pc:sldMk cId="139129298" sldId="288"/>
            <ac:spMk id="41" creationId="{9691861B-1030-4356-CBAB-1B6407701474}"/>
          </ac:spMkLst>
        </pc:spChg>
        <pc:spChg chg="add mod">
          <ac:chgData name="Seyed Hamed" userId="220999c3-e6ef-4426-a304-d27831ca2f92" providerId="ADAL" clId="{121C0B15-9E1E-443F-BAD1-2D61C586516E}" dt="2025-01-10T21:24:13.841" v="1376" actId="1076"/>
          <ac:spMkLst>
            <pc:docMk/>
            <pc:sldMk cId="139129298" sldId="288"/>
            <ac:spMk id="42" creationId="{4C9F1CD2-E4C4-CE6A-0F75-97292656FDE6}"/>
          </ac:spMkLst>
        </pc:spChg>
        <pc:spChg chg="del">
          <ac:chgData name="Seyed Hamed" userId="220999c3-e6ef-4426-a304-d27831ca2f92" providerId="ADAL" clId="{121C0B15-9E1E-443F-BAD1-2D61C586516E}" dt="2025-01-08T15:46:52.777" v="64" actId="478"/>
          <ac:spMkLst>
            <pc:docMk/>
            <pc:sldMk cId="139129298" sldId="288"/>
            <ac:spMk id="58" creationId="{994EB644-A925-7AD3-9B33-8F1B7EA9A474}"/>
          </ac:spMkLst>
        </pc:spChg>
        <pc:spChg chg="del">
          <ac:chgData name="Seyed Hamed" userId="220999c3-e6ef-4426-a304-d27831ca2f92" providerId="ADAL" clId="{121C0B15-9E1E-443F-BAD1-2D61C586516E}" dt="2025-01-08T15:46:52.777" v="64" actId="478"/>
          <ac:spMkLst>
            <pc:docMk/>
            <pc:sldMk cId="139129298" sldId="288"/>
            <ac:spMk id="59" creationId="{17BFA25C-1DDC-B1A5-2F02-468669F1CA58}"/>
          </ac:spMkLst>
        </pc:spChg>
        <pc:spChg chg="del">
          <ac:chgData name="Seyed Hamed" userId="220999c3-e6ef-4426-a304-d27831ca2f92" providerId="ADAL" clId="{121C0B15-9E1E-443F-BAD1-2D61C586516E}" dt="2025-01-08T15:46:52.777" v="64" actId="478"/>
          <ac:spMkLst>
            <pc:docMk/>
            <pc:sldMk cId="139129298" sldId="288"/>
            <ac:spMk id="75" creationId="{32780EBF-EEF1-BC82-1ED8-D1FC631196FC}"/>
          </ac:spMkLst>
        </pc:spChg>
        <pc:spChg chg="mod">
          <ac:chgData name="Seyed Hamed" userId="220999c3-e6ef-4426-a304-d27831ca2f92" providerId="ADAL" clId="{121C0B15-9E1E-443F-BAD1-2D61C586516E}" dt="2025-01-10T21:30:29.574" v="1409" actId="14100"/>
          <ac:spMkLst>
            <pc:docMk/>
            <pc:sldMk cId="139129298" sldId="288"/>
            <ac:spMk id="86" creationId="{9D64A2AC-9C2F-78AB-189A-FF031C991FE9}"/>
          </ac:spMkLst>
        </pc:spChg>
        <pc:grpChg chg="add del mod">
          <ac:chgData name="Seyed Hamed" userId="220999c3-e6ef-4426-a304-d27831ca2f92" providerId="ADAL" clId="{121C0B15-9E1E-443F-BAD1-2D61C586516E}" dt="2025-01-10T21:23:57.641" v="1369" actId="478"/>
          <ac:grpSpMkLst>
            <pc:docMk/>
            <pc:sldMk cId="139129298" sldId="288"/>
            <ac:grpSpMk id="4" creationId="{65C925B4-0308-E216-F7DD-F09C91B8110A}"/>
          </ac:grpSpMkLst>
        </pc:grpChg>
        <pc:grpChg chg="add mod">
          <ac:chgData name="Seyed Hamed" userId="220999c3-e6ef-4426-a304-d27831ca2f92" providerId="ADAL" clId="{121C0B15-9E1E-443F-BAD1-2D61C586516E}" dt="2025-01-10T21:30:35.412" v="1411" actId="1076"/>
          <ac:grpSpMkLst>
            <pc:docMk/>
            <pc:sldMk cId="139129298" sldId="288"/>
            <ac:grpSpMk id="22" creationId="{B537B406-0B8E-FCDC-F344-A02E731E80F4}"/>
          </ac:grpSpMkLst>
        </pc:grpChg>
        <pc:grpChg chg="del">
          <ac:chgData name="Seyed Hamed" userId="220999c3-e6ef-4426-a304-d27831ca2f92" providerId="ADAL" clId="{121C0B15-9E1E-443F-BAD1-2D61C586516E}" dt="2025-01-08T15:46:52.777" v="64" actId="478"/>
          <ac:grpSpMkLst>
            <pc:docMk/>
            <pc:sldMk cId="139129298" sldId="288"/>
            <ac:grpSpMk id="69" creationId="{DBFB1E62-CA7F-3E3C-C8FD-35F8825B4034}"/>
          </ac:grpSpMkLst>
        </pc:grpChg>
        <pc:graphicFrameChg chg="add mod modGraphic">
          <ac:chgData name="Seyed Hamed" userId="220999c3-e6ef-4426-a304-d27831ca2f92" providerId="ADAL" clId="{121C0B15-9E1E-443F-BAD1-2D61C586516E}" dt="2025-01-10T21:30:39.899" v="1412" actId="1076"/>
          <ac:graphicFrameMkLst>
            <pc:docMk/>
            <pc:sldMk cId="139129298" sldId="288"/>
            <ac:graphicFrameMk id="20" creationId="{8B77E9FB-DDD5-2ED6-8638-C0BE7157B431}"/>
          </ac:graphicFrameMkLst>
        </pc:graphicFrameChg>
        <pc:graphicFrameChg chg="add mod modGraphic">
          <ac:chgData name="Seyed Hamed" userId="220999c3-e6ef-4426-a304-d27831ca2f92" providerId="ADAL" clId="{121C0B15-9E1E-443F-BAD1-2D61C586516E}" dt="2025-01-10T21:30:39.899" v="1412"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121C0B15-9E1E-443F-BAD1-2D61C586516E}" dt="2025-01-10T21:30:00.723" v="1397" actId="478"/>
          <ac:picMkLst>
            <pc:docMk/>
            <pc:sldMk cId="139129298" sldId="288"/>
            <ac:picMk id="2" creationId="{C7C9AF65-1937-17FD-73F4-B0FD176166D9}"/>
          </ac:picMkLst>
        </pc:picChg>
        <pc:picChg chg="add mod">
          <ac:chgData name="Seyed Hamed" userId="220999c3-e6ef-4426-a304-d27831ca2f92" providerId="ADAL" clId="{121C0B15-9E1E-443F-BAD1-2D61C586516E}" dt="2025-01-14T20:53:34.837" v="2154" actId="14100"/>
          <ac:picMkLst>
            <pc:docMk/>
            <pc:sldMk cId="139129298" sldId="288"/>
            <ac:picMk id="44" creationId="{94D5023D-AE60-E0D6-E427-F66645332405}"/>
          </ac:picMkLst>
        </pc:picChg>
        <pc:cxnChg chg="del mod">
          <ac:chgData name="Seyed Hamed" userId="220999c3-e6ef-4426-a304-d27831ca2f92" providerId="ADAL" clId="{121C0B15-9E1E-443F-BAD1-2D61C586516E}" dt="2025-01-08T15:46:52.777" v="64" actId="478"/>
          <ac:cxnSpMkLst>
            <pc:docMk/>
            <pc:sldMk cId="139129298" sldId="288"/>
            <ac:cxnSpMk id="35" creationId="{32A30E32-10B2-1EAA-855E-91CC36DA4353}"/>
          </ac:cxnSpMkLst>
        </pc:cxnChg>
        <pc:cxnChg chg="del mod">
          <ac:chgData name="Seyed Hamed" userId="220999c3-e6ef-4426-a304-d27831ca2f92" providerId="ADAL" clId="{121C0B15-9E1E-443F-BAD1-2D61C586516E}" dt="2025-01-08T15:46:52.777" v="64" actId="478"/>
          <ac:cxnSpMkLst>
            <pc:docMk/>
            <pc:sldMk cId="139129298" sldId="288"/>
            <ac:cxnSpMk id="46" creationId="{4D19463A-1E02-F551-C620-CF7BE58D0A1D}"/>
          </ac:cxnSpMkLst>
        </pc:cxnChg>
        <pc:cxnChg chg="del">
          <ac:chgData name="Seyed Hamed" userId="220999c3-e6ef-4426-a304-d27831ca2f92" providerId="ADAL" clId="{121C0B15-9E1E-443F-BAD1-2D61C586516E}" dt="2025-01-08T15:46:52.777" v="64" actId="478"/>
          <ac:cxnSpMkLst>
            <pc:docMk/>
            <pc:sldMk cId="139129298" sldId="288"/>
            <ac:cxnSpMk id="72" creationId="{4A91BB6C-83E3-59EB-62A4-D4EE02D0BC3C}"/>
          </ac:cxnSpMkLst>
        </pc:cxnChg>
      </pc:sldChg>
      <pc:sldChg chg="add del">
        <pc:chgData name="Seyed Hamed" userId="220999c3-e6ef-4426-a304-d27831ca2f92" providerId="ADAL" clId="{121C0B15-9E1E-443F-BAD1-2D61C586516E}" dt="2025-01-08T22:13:38.467" v="530" actId="47"/>
        <pc:sldMkLst>
          <pc:docMk/>
          <pc:sldMk cId="171856432" sldId="289"/>
        </pc:sldMkLst>
      </pc:sldChg>
      <pc:sldChg chg="delSp modSp add del mod">
        <pc:chgData name="Seyed Hamed" userId="220999c3-e6ef-4426-a304-d27831ca2f92" providerId="ADAL" clId="{121C0B15-9E1E-443F-BAD1-2D61C586516E}" dt="2025-01-14T15:22:52.202" v="1913" actId="47"/>
        <pc:sldMkLst>
          <pc:docMk/>
          <pc:sldMk cId="4130493715" sldId="290"/>
        </pc:sldMkLst>
        <pc:spChg chg="mod">
          <ac:chgData name="Seyed Hamed" userId="220999c3-e6ef-4426-a304-d27831ca2f92" providerId="ADAL" clId="{121C0B15-9E1E-443F-BAD1-2D61C586516E}" dt="2025-01-13T15:05:29.590" v="1671" actId="27107"/>
          <ac:spMkLst>
            <pc:docMk/>
            <pc:sldMk cId="4130493715" sldId="290"/>
            <ac:spMk id="13" creationId="{47D16095-5F6E-7091-0673-AE593D6471BF}"/>
          </ac:spMkLst>
        </pc:spChg>
        <pc:grpChg chg="del">
          <ac:chgData name="Seyed Hamed" userId="220999c3-e6ef-4426-a304-d27831ca2f92" providerId="ADAL" clId="{121C0B15-9E1E-443F-BAD1-2D61C586516E}" dt="2025-01-08T22:13:25.245" v="526" actId="478"/>
          <ac:grpSpMkLst>
            <pc:docMk/>
            <pc:sldMk cId="4130493715" sldId="290"/>
            <ac:grpSpMk id="1638" creationId="{445A83B0-AD9D-2441-2693-F8CDC3E06A6D}"/>
          </ac:grpSpMkLst>
        </pc:grpChg>
        <pc:grpChg chg="del">
          <ac:chgData name="Seyed Hamed" userId="220999c3-e6ef-4426-a304-d27831ca2f92" providerId="ADAL" clId="{121C0B15-9E1E-443F-BAD1-2D61C586516E}" dt="2025-01-08T22:13:26.821" v="527" actId="478"/>
          <ac:grpSpMkLst>
            <pc:docMk/>
            <pc:sldMk cId="4130493715" sldId="290"/>
            <ac:grpSpMk id="1639" creationId="{67B9B36B-5E62-B4D0-E10A-CE225CD04547}"/>
          </ac:grpSpMkLst>
        </pc:grpChg>
        <pc:grpChg chg="del">
          <ac:chgData name="Seyed Hamed" userId="220999c3-e6ef-4426-a304-d27831ca2f92" providerId="ADAL" clId="{121C0B15-9E1E-443F-BAD1-2D61C586516E}" dt="2025-01-08T22:13:28.009" v="528" actId="478"/>
          <ac:grpSpMkLst>
            <pc:docMk/>
            <pc:sldMk cId="4130493715" sldId="290"/>
            <ac:grpSpMk id="1644" creationId="{AF5141D1-BB34-DF1A-6FE7-06E3F529DB88}"/>
          </ac:grpSpMkLst>
        </pc:grpChg>
        <pc:grpChg chg="del">
          <ac:chgData name="Seyed Hamed" userId="220999c3-e6ef-4426-a304-d27831ca2f92" providerId="ADAL" clId="{121C0B15-9E1E-443F-BAD1-2D61C586516E}" dt="2025-01-08T22:13:29.329" v="529" actId="478"/>
          <ac:grpSpMkLst>
            <pc:docMk/>
            <pc:sldMk cId="4130493715" sldId="290"/>
            <ac:grpSpMk id="1649" creationId="{6F983A3D-5581-31C0-87D1-5D2B2ED35AB4}"/>
          </ac:grpSpMkLst>
        </pc:grpChg>
      </pc:sldChg>
      <pc:sldChg chg="delSp new del mod">
        <pc:chgData name="Seyed Hamed" userId="220999c3-e6ef-4426-a304-d27831ca2f92" providerId="ADAL" clId="{121C0B15-9E1E-443F-BAD1-2D61C586516E}" dt="2025-01-09T18:33:14.682" v="547" actId="47"/>
        <pc:sldMkLst>
          <pc:docMk/>
          <pc:sldMk cId="2259789862" sldId="291"/>
        </pc:sldMkLst>
        <pc:spChg chg="del">
          <ac:chgData name="Seyed Hamed" userId="220999c3-e6ef-4426-a304-d27831ca2f92" providerId="ADAL" clId="{121C0B15-9E1E-443F-BAD1-2D61C586516E}" dt="2025-01-09T18:32:41.592" v="535" actId="478"/>
          <ac:spMkLst>
            <pc:docMk/>
            <pc:sldMk cId="2259789862" sldId="291"/>
            <ac:spMk id="2" creationId="{D7E9B0D7-4BD3-9458-F669-9677CE0F2A35}"/>
          </ac:spMkLst>
        </pc:spChg>
        <pc:spChg chg="del">
          <ac:chgData name="Seyed Hamed" userId="220999c3-e6ef-4426-a304-d27831ca2f92" providerId="ADAL" clId="{121C0B15-9E1E-443F-BAD1-2D61C586516E}" dt="2025-01-09T18:32:41.592" v="535" actId="478"/>
          <ac:spMkLst>
            <pc:docMk/>
            <pc:sldMk cId="2259789862" sldId="291"/>
            <ac:spMk id="3" creationId="{29BA7B6A-59A2-6154-745D-4221353CD9C9}"/>
          </ac:spMkLst>
        </pc:spChg>
        <pc:spChg chg="del">
          <ac:chgData name="Seyed Hamed" userId="220999c3-e6ef-4426-a304-d27831ca2f92" providerId="ADAL" clId="{121C0B15-9E1E-443F-BAD1-2D61C586516E}" dt="2025-01-09T18:32:41.592" v="535" actId="478"/>
          <ac:spMkLst>
            <pc:docMk/>
            <pc:sldMk cId="2259789862" sldId="291"/>
            <ac:spMk id="4" creationId="{A65B9D40-763A-C78D-6A33-F56638A4C1B9}"/>
          </ac:spMkLst>
        </pc:spChg>
      </pc:sldChg>
      <pc:sldChg chg="addSp delSp modSp add mod delAnim modAnim modNotesTx">
        <pc:chgData name="Seyed Hamed" userId="220999c3-e6ef-4426-a304-d27831ca2f92" providerId="ADAL" clId="{121C0B15-9E1E-443F-BAD1-2D61C586516E}" dt="2025-01-14T16:12:16.657" v="2078" actId="20577"/>
        <pc:sldMkLst>
          <pc:docMk/>
          <pc:sldMk cId="982919574" sldId="292"/>
        </pc:sldMkLst>
        <pc:spChg chg="mod">
          <ac:chgData name="Seyed Hamed" userId="220999c3-e6ef-4426-a304-d27831ca2f92" providerId="ADAL" clId="{121C0B15-9E1E-443F-BAD1-2D61C586516E}" dt="2025-01-09T20:35:37.549" v="703" actId="1076"/>
          <ac:spMkLst>
            <pc:docMk/>
            <pc:sldMk cId="982919574" sldId="292"/>
            <ac:spMk id="2" creationId="{9B7BCA82-67CF-BA1B-3441-C4FAEC6B8EC1}"/>
          </ac:spMkLst>
        </pc:spChg>
        <pc:spChg chg="del">
          <ac:chgData name="Seyed Hamed" userId="220999c3-e6ef-4426-a304-d27831ca2f92" providerId="ADAL" clId="{121C0B15-9E1E-443F-BAD1-2D61C586516E}" dt="2025-01-09T18:35:26.455" v="580" actId="478"/>
          <ac:spMkLst>
            <pc:docMk/>
            <pc:sldMk cId="982919574" sldId="292"/>
            <ac:spMk id="5" creationId="{367A2515-F4AB-9AFC-DD07-37D63CE83E74}"/>
          </ac:spMkLst>
        </pc:spChg>
        <pc:spChg chg="add del mod">
          <ac:chgData name="Seyed Hamed" userId="220999c3-e6ef-4426-a304-d27831ca2f92" providerId="ADAL" clId="{121C0B15-9E1E-443F-BAD1-2D61C586516E}" dt="2025-01-09T20:33:59.517" v="695" actId="478"/>
          <ac:spMkLst>
            <pc:docMk/>
            <pc:sldMk cId="982919574" sldId="292"/>
            <ac:spMk id="7" creationId="{45AA1DEF-495A-EEC8-83C8-7266DEFFC49E}"/>
          </ac:spMkLst>
        </pc:spChg>
        <pc:spChg chg="del">
          <ac:chgData name="Seyed Hamed" userId="220999c3-e6ef-4426-a304-d27831ca2f92" providerId="ADAL" clId="{121C0B15-9E1E-443F-BAD1-2D61C586516E}" dt="2025-01-09T18:35:05.464" v="576" actId="478"/>
          <ac:spMkLst>
            <pc:docMk/>
            <pc:sldMk cId="982919574" sldId="292"/>
            <ac:spMk id="8" creationId="{4AED98FB-42C7-CBD6-DFF9-5CFD2C369E61}"/>
          </ac:spMkLst>
        </pc:spChg>
        <pc:spChg chg="add mod">
          <ac:chgData name="Seyed Hamed" userId="220999c3-e6ef-4426-a304-d27831ca2f92" providerId="ADAL" clId="{121C0B15-9E1E-443F-BAD1-2D61C586516E}" dt="2025-01-13T17:14:47.419" v="1850" actId="1076"/>
          <ac:spMkLst>
            <pc:docMk/>
            <pc:sldMk cId="982919574" sldId="292"/>
            <ac:spMk id="10" creationId="{20C4178C-EAFB-1C6D-E61B-4F18B3B4C34C}"/>
          </ac:spMkLst>
        </pc:spChg>
        <pc:spChg chg="mod">
          <ac:chgData name="Seyed Hamed" userId="220999c3-e6ef-4426-a304-d27831ca2f92" providerId="ADAL" clId="{121C0B15-9E1E-443F-BAD1-2D61C586516E}" dt="2025-01-13T16:11:05.526" v="1824" actId="404"/>
          <ac:spMkLst>
            <pc:docMk/>
            <pc:sldMk cId="982919574" sldId="292"/>
            <ac:spMk id="13" creationId="{47D16095-5F6E-7091-0673-AE593D6471BF}"/>
          </ac:spMkLst>
        </pc:spChg>
        <pc:spChg chg="del">
          <ac:chgData name="Seyed Hamed" userId="220999c3-e6ef-4426-a304-d27831ca2f92" providerId="ADAL" clId="{121C0B15-9E1E-443F-BAD1-2D61C586516E}" dt="2025-01-09T18:35:26.455" v="580" actId="478"/>
          <ac:spMkLst>
            <pc:docMk/>
            <pc:sldMk cId="982919574" sldId="292"/>
            <ac:spMk id="15" creationId="{88F0659E-A28D-89C7-0062-06C30CE49118}"/>
          </ac:spMkLst>
        </pc:spChg>
        <pc:spChg chg="add mod ord">
          <ac:chgData name="Seyed Hamed" userId="220999c3-e6ef-4426-a304-d27831ca2f92" providerId="ADAL" clId="{121C0B15-9E1E-443F-BAD1-2D61C586516E}" dt="2025-01-14T14:15:24.841" v="1866" actId="1076"/>
          <ac:spMkLst>
            <pc:docMk/>
            <pc:sldMk cId="982919574" sldId="292"/>
            <ac:spMk id="16" creationId="{01490F98-C74F-9F01-B36D-A7165B522633}"/>
          </ac:spMkLst>
        </pc:spChg>
        <pc:spChg chg="add mod">
          <ac:chgData name="Seyed Hamed" userId="220999c3-e6ef-4426-a304-d27831ca2f92" providerId="ADAL" clId="{121C0B15-9E1E-443F-BAD1-2D61C586516E}" dt="2025-01-13T17:14:52.084" v="1851" actId="1076"/>
          <ac:spMkLst>
            <pc:docMk/>
            <pc:sldMk cId="982919574" sldId="292"/>
            <ac:spMk id="18" creationId="{C3DE575B-E956-CFDE-A816-99ADECA4FEE0}"/>
          </ac:spMkLst>
        </pc:spChg>
        <pc:spChg chg="del">
          <ac:chgData name="Seyed Hamed" userId="220999c3-e6ef-4426-a304-d27831ca2f92" providerId="ADAL" clId="{121C0B15-9E1E-443F-BAD1-2D61C586516E}" dt="2025-01-09T18:35:05.464" v="576" actId="478"/>
          <ac:spMkLst>
            <pc:docMk/>
            <pc:sldMk cId="982919574" sldId="292"/>
            <ac:spMk id="31" creationId="{93A22DF8-D3CB-A90A-FB5F-04D6B376A231}"/>
          </ac:spMkLst>
        </pc:spChg>
        <pc:spChg chg="del">
          <ac:chgData name="Seyed Hamed" userId="220999c3-e6ef-4426-a304-d27831ca2f92" providerId="ADAL" clId="{121C0B15-9E1E-443F-BAD1-2D61C586516E}" dt="2025-01-09T18:35:26.455" v="580" actId="478"/>
          <ac:spMkLst>
            <pc:docMk/>
            <pc:sldMk cId="982919574" sldId="292"/>
            <ac:spMk id="74" creationId="{9BEFE0AC-9022-81D3-7809-8168A37FF32D}"/>
          </ac:spMkLst>
        </pc:spChg>
        <pc:graphicFrameChg chg="del">
          <ac:chgData name="Seyed Hamed" userId="220999c3-e6ef-4426-a304-d27831ca2f92" providerId="ADAL" clId="{121C0B15-9E1E-443F-BAD1-2D61C586516E}" dt="2025-01-09T18:35:26.455" v="580" actId="478"/>
          <ac:graphicFrameMkLst>
            <pc:docMk/>
            <pc:sldMk cId="982919574" sldId="292"/>
            <ac:graphicFrameMk id="73" creationId="{FE9DB2B2-1298-33AE-14E1-D847A4475B59}"/>
          </ac:graphicFrameMkLst>
        </pc:graphicFrameChg>
        <pc:picChg chg="add mod modCrop">
          <ac:chgData name="Seyed Hamed" userId="220999c3-e6ef-4426-a304-d27831ca2f92" providerId="ADAL" clId="{121C0B15-9E1E-443F-BAD1-2D61C586516E}" dt="2025-01-09T20:40:12.037" v="751" actId="1076"/>
          <ac:picMkLst>
            <pc:docMk/>
            <pc:sldMk cId="982919574" sldId="292"/>
            <ac:picMk id="4" creationId="{8F60A4D7-083A-7B3E-52B4-7F726C00F34A}"/>
          </ac:picMkLst>
        </pc:picChg>
        <pc:picChg chg="del">
          <ac:chgData name="Seyed Hamed" userId="220999c3-e6ef-4426-a304-d27831ca2f92" providerId="ADAL" clId="{121C0B15-9E1E-443F-BAD1-2D61C586516E}" dt="2025-01-09T18:34:33.355" v="567" actId="478"/>
          <ac:picMkLst>
            <pc:docMk/>
            <pc:sldMk cId="982919574" sldId="292"/>
            <ac:picMk id="14" creationId="{AD10584F-E181-F5E7-57FE-4B6233DC1E26}"/>
          </ac:picMkLst>
        </pc:picChg>
        <pc:picChg chg="add mod modCrop">
          <ac:chgData name="Seyed Hamed" userId="220999c3-e6ef-4426-a304-d27831ca2f92" providerId="ADAL" clId="{121C0B15-9E1E-443F-BAD1-2D61C586516E}" dt="2025-01-09T20:40:12.037" v="751" actId="1076"/>
          <ac:picMkLst>
            <pc:docMk/>
            <pc:sldMk cId="982919574" sldId="292"/>
            <ac:picMk id="17" creationId="{6092B772-5188-F5E8-CABB-3E971A270B25}"/>
          </ac:picMkLst>
        </pc:picChg>
        <pc:picChg chg="add mod">
          <ac:chgData name="Seyed Hamed" userId="220999c3-e6ef-4426-a304-d27831ca2f92" providerId="ADAL" clId="{121C0B15-9E1E-443F-BAD1-2D61C586516E}" dt="2025-01-13T17:15:04.096" v="1853" actId="1076"/>
          <ac:picMkLst>
            <pc:docMk/>
            <pc:sldMk cId="982919574" sldId="292"/>
            <ac:picMk id="20" creationId="{747149E5-D064-CA6F-EBF2-A98CA02E5B94}"/>
          </ac:picMkLst>
        </pc:picChg>
        <pc:picChg chg="del">
          <ac:chgData name="Seyed Hamed" userId="220999c3-e6ef-4426-a304-d27831ca2f92" providerId="ADAL" clId="{121C0B15-9E1E-443F-BAD1-2D61C586516E}" dt="2025-01-09T18:34:33.355" v="567" actId="478"/>
          <ac:picMkLst>
            <pc:docMk/>
            <pc:sldMk cId="982919574" sldId="292"/>
            <ac:picMk id="30" creationId="{B9C15809-6457-6721-A8DB-DBDB17B28586}"/>
          </ac:picMkLst>
        </pc:picChg>
        <pc:cxnChg chg="mod ord">
          <ac:chgData name="Seyed Hamed" userId="220999c3-e6ef-4426-a304-d27831ca2f92" providerId="ADAL" clId="{121C0B15-9E1E-443F-BAD1-2D61C586516E}" dt="2025-01-09T20:40:56.459" v="767" actId="1076"/>
          <ac:cxnSpMkLst>
            <pc:docMk/>
            <pc:sldMk cId="982919574" sldId="292"/>
            <ac:cxnSpMk id="66" creationId="{6620F8BD-4503-0F0A-C686-DBD6D6FA307E}"/>
          </ac:cxnSpMkLst>
        </pc:cxnChg>
        <pc:cxnChg chg="del">
          <ac:chgData name="Seyed Hamed" userId="220999c3-e6ef-4426-a304-d27831ca2f92" providerId="ADAL" clId="{121C0B15-9E1E-443F-BAD1-2D61C586516E}" dt="2025-01-09T18:35:28.415" v="581" actId="478"/>
          <ac:cxnSpMkLst>
            <pc:docMk/>
            <pc:sldMk cId="982919574" sldId="292"/>
            <ac:cxnSpMk id="68" creationId="{7924F162-4029-F340-E543-1419B6E15084}"/>
          </ac:cxnSpMkLst>
        </pc:cxnChg>
      </pc:sldChg>
      <pc:sldChg chg="add del mod modShow">
        <pc:chgData name="Seyed Hamed" userId="220999c3-e6ef-4426-a304-d27831ca2f92" providerId="ADAL" clId="{121C0B15-9E1E-443F-BAD1-2D61C586516E}" dt="2025-01-13T16:09:04.445" v="1799" actId="47"/>
        <pc:sldMkLst>
          <pc:docMk/>
          <pc:sldMk cId="1271740337" sldId="293"/>
        </pc:sldMkLst>
      </pc:sldChg>
      <pc:sldChg chg="addSp delSp modSp new del mod">
        <pc:chgData name="Seyed Hamed" userId="220999c3-e6ef-4426-a304-d27831ca2f92" providerId="ADAL" clId="{121C0B15-9E1E-443F-BAD1-2D61C586516E}" dt="2025-01-09T19:06:40.523" v="620" actId="47"/>
        <pc:sldMkLst>
          <pc:docMk/>
          <pc:sldMk cId="1393392418" sldId="294"/>
        </pc:sldMkLst>
        <pc:spChg chg="del">
          <ac:chgData name="Seyed Hamed" userId="220999c3-e6ef-4426-a304-d27831ca2f92" providerId="ADAL" clId="{121C0B15-9E1E-443F-BAD1-2D61C586516E}" dt="2025-01-09T19:06:09.281" v="609" actId="478"/>
          <ac:spMkLst>
            <pc:docMk/>
            <pc:sldMk cId="1393392418" sldId="294"/>
            <ac:spMk id="2" creationId="{5D48E210-DD92-E579-6295-68488F64F6B7}"/>
          </ac:spMkLst>
        </pc:spChg>
        <pc:spChg chg="del">
          <ac:chgData name="Seyed Hamed" userId="220999c3-e6ef-4426-a304-d27831ca2f92" providerId="ADAL" clId="{121C0B15-9E1E-443F-BAD1-2D61C586516E}" dt="2025-01-09T19:06:09.281" v="609" actId="478"/>
          <ac:spMkLst>
            <pc:docMk/>
            <pc:sldMk cId="1393392418" sldId="294"/>
            <ac:spMk id="3" creationId="{4253B206-8AD6-3A75-CCC3-0D3D5C4C69F3}"/>
          </ac:spMkLst>
        </pc:spChg>
        <pc:spChg chg="del">
          <ac:chgData name="Seyed Hamed" userId="220999c3-e6ef-4426-a304-d27831ca2f92" providerId="ADAL" clId="{121C0B15-9E1E-443F-BAD1-2D61C586516E}" dt="2025-01-09T19:06:09.281" v="609" actId="478"/>
          <ac:spMkLst>
            <pc:docMk/>
            <pc:sldMk cId="1393392418" sldId="294"/>
            <ac:spMk id="4" creationId="{9B06B893-10FD-0CB9-1127-8BC1D04212AB}"/>
          </ac:spMkLst>
        </pc:spChg>
        <pc:picChg chg="add del mod">
          <ac:chgData name="Seyed Hamed" userId="220999c3-e6ef-4426-a304-d27831ca2f92" providerId="ADAL" clId="{121C0B15-9E1E-443F-BAD1-2D61C586516E}" dt="2025-01-09T19:06:25.375" v="614" actId="21"/>
          <ac:picMkLst>
            <pc:docMk/>
            <pc:sldMk cId="1393392418" sldId="294"/>
            <ac:picMk id="6" creationId="{8C457444-D2D2-7FE8-749D-04EFE4602ABB}"/>
          </ac:picMkLst>
        </pc:picChg>
      </pc:sldChg>
      <pc:sldChg chg="addSp delSp modSp add mod modNotesTx">
        <pc:chgData name="Seyed Hamed" userId="220999c3-e6ef-4426-a304-d27831ca2f92" providerId="ADAL" clId="{121C0B15-9E1E-443F-BAD1-2D61C586516E}" dt="2025-01-14T15:53:46.513" v="1979"/>
        <pc:sldMkLst>
          <pc:docMk/>
          <pc:sldMk cId="3313464864" sldId="295"/>
        </pc:sldMkLst>
        <pc:spChg chg="mod">
          <ac:chgData name="Seyed Hamed" userId="220999c3-e6ef-4426-a304-d27831ca2f92" providerId="ADAL" clId="{121C0B15-9E1E-443F-BAD1-2D61C586516E}" dt="2025-01-13T15:04:03.308" v="1633" actId="1076"/>
          <ac:spMkLst>
            <pc:docMk/>
            <pc:sldMk cId="3313464864" sldId="295"/>
            <ac:spMk id="8" creationId="{92038EAA-227B-BACD-47D6-548C6B6CA904}"/>
          </ac:spMkLst>
        </pc:spChg>
        <pc:picChg chg="add del mod">
          <ac:chgData name="Seyed Hamed" userId="220999c3-e6ef-4426-a304-d27831ca2f92" providerId="ADAL" clId="{121C0B15-9E1E-443F-BAD1-2D61C586516E}" dt="2025-01-13T16:48:31.911" v="1841" actId="478"/>
          <ac:picMkLst>
            <pc:docMk/>
            <pc:sldMk cId="3313464864" sldId="295"/>
            <ac:picMk id="3" creationId="{8C457444-D2D2-7FE8-749D-04EFE4602ABB}"/>
          </ac:picMkLst>
        </pc:picChg>
        <pc:picChg chg="add mod">
          <ac:chgData name="Seyed Hamed" userId="220999c3-e6ef-4426-a304-d27831ca2f92" providerId="ADAL" clId="{121C0B15-9E1E-443F-BAD1-2D61C586516E}" dt="2025-01-13T16:48:38.491" v="1844" actId="14100"/>
          <ac:picMkLst>
            <pc:docMk/>
            <pc:sldMk cId="3313464864" sldId="295"/>
            <ac:picMk id="5" creationId="{AC0006F8-3CC1-21AA-3F11-95C74F50F928}"/>
          </ac:picMkLst>
        </pc:picChg>
        <pc:picChg chg="del">
          <ac:chgData name="Seyed Hamed" userId="220999c3-e6ef-4426-a304-d27831ca2f92" providerId="ADAL" clId="{121C0B15-9E1E-443F-BAD1-2D61C586516E}" dt="2025-01-09T19:06:21.415" v="613" actId="478"/>
          <ac:picMkLst>
            <pc:docMk/>
            <pc:sldMk cId="3313464864" sldId="295"/>
            <ac:picMk id="6" creationId="{DAC8DADF-137A-4398-111C-B5F249FCC30D}"/>
          </ac:picMkLst>
        </pc:picChg>
      </pc:sldChg>
      <pc:sldChg chg="add del">
        <pc:chgData name="Seyed Hamed" userId="220999c3-e6ef-4426-a304-d27831ca2f92" providerId="ADAL" clId="{121C0B15-9E1E-443F-BAD1-2D61C586516E}" dt="2025-01-10T21:29:57.356" v="1396" actId="2890"/>
        <pc:sldMkLst>
          <pc:docMk/>
          <pc:sldMk cId="4163864539" sldId="296"/>
        </pc:sldMkLst>
      </pc:sldChg>
    </pc:docChg>
  </pc:docChgLst>
  <pc:docChgLst>
    <pc:chgData name="Seyed Hamed Meshkin" userId="220999c3-e6ef-4426-a304-d27831ca2f92" providerId="ADAL" clId="{2BBA3B44-3C84-4B2D-9F63-0A7613010D3C}"/>
    <pc:docChg chg="undo redo custSel addSld delSld modSld sldOrd">
      <pc:chgData name="Seyed Hamed Meshkin" userId="220999c3-e6ef-4426-a304-d27831ca2f92" providerId="ADAL" clId="{2BBA3B44-3C84-4B2D-9F63-0A7613010D3C}" dt="2023-09-19T15:45:24.560" v="20036" actId="20577"/>
      <pc:docMkLst>
        <pc:docMk/>
      </pc:docMkLst>
      <pc:sldChg chg="modSp mod">
        <pc:chgData name="Seyed Hamed Meshkin" userId="220999c3-e6ef-4426-a304-d27831ca2f92" providerId="ADAL" clId="{2BBA3B44-3C84-4B2D-9F63-0A7613010D3C}" dt="2023-09-19T13:58:43.859" v="19669" actId="6549"/>
        <pc:sldMkLst>
          <pc:docMk/>
          <pc:sldMk cId="3662772783" sldId="256"/>
        </pc:sldMkLst>
        <pc:spChg chg="mod">
          <ac:chgData name="Seyed Hamed Meshkin" userId="220999c3-e6ef-4426-a304-d27831ca2f92" providerId="ADAL" clId="{2BBA3B44-3C84-4B2D-9F63-0A7613010D3C}" dt="2023-09-19T13:58:43.859" v="19669" actId="6549"/>
          <ac:spMkLst>
            <pc:docMk/>
            <pc:sldMk cId="3662772783" sldId="256"/>
            <ac:spMk id="2" creationId="{F33B4721-D5AF-FB6E-A20F-B85A1BDD9958}"/>
          </ac:spMkLst>
        </pc:spChg>
      </pc:sldChg>
      <pc:sldChg chg="addSp delSp modSp mod delAnim modAnim modNotesTx">
        <pc:chgData name="Seyed Hamed Meshkin" userId="220999c3-e6ef-4426-a304-d27831ca2f92" providerId="ADAL" clId="{2BBA3B44-3C84-4B2D-9F63-0A7613010D3C}" dt="2023-09-19T15:22:32.669" v="19908" actId="313"/>
        <pc:sldMkLst>
          <pc:docMk/>
          <pc:sldMk cId="247566347" sldId="258"/>
        </pc:sldMkLst>
        <pc:spChg chg="mod">
          <ac:chgData name="Seyed Hamed Meshkin" userId="220999c3-e6ef-4426-a304-d27831ca2f92" providerId="ADAL" clId="{2BBA3B44-3C84-4B2D-9F63-0A7613010D3C}" dt="2023-09-16T17:06:54.854" v="3717" actId="1076"/>
          <ac:spMkLst>
            <pc:docMk/>
            <pc:sldMk cId="247566347" sldId="258"/>
            <ac:spMk id="3" creationId="{137022A4-C718-CDA7-FD52-6E633B318DEC}"/>
          </ac:spMkLst>
        </pc:spChg>
        <pc:spChg chg="mod">
          <ac:chgData name="Seyed Hamed Meshkin" userId="220999c3-e6ef-4426-a304-d27831ca2f92" providerId="ADAL" clId="{2BBA3B44-3C84-4B2D-9F63-0A7613010D3C}" dt="2023-09-15T17:28:35.229" v="977"/>
          <ac:spMkLst>
            <pc:docMk/>
            <pc:sldMk cId="247566347" sldId="258"/>
            <ac:spMk id="4" creationId="{AC449917-22F6-964E-658B-FD768201A1C0}"/>
          </ac:spMkLst>
        </pc:spChg>
        <pc:spChg chg="mod">
          <ac:chgData name="Seyed Hamed Meshkin" userId="220999c3-e6ef-4426-a304-d27831ca2f92" providerId="ADAL" clId="{2BBA3B44-3C84-4B2D-9F63-0A7613010D3C}" dt="2023-09-16T17:07:19.447" v="3720" actId="1076"/>
          <ac:spMkLst>
            <pc:docMk/>
            <pc:sldMk cId="247566347" sldId="258"/>
            <ac:spMk id="6" creationId="{EC498F02-A2BC-9F33-62BA-360D551B6A48}"/>
          </ac:spMkLst>
        </pc:spChg>
        <pc:spChg chg="mod">
          <ac:chgData name="Seyed Hamed Meshkin" userId="220999c3-e6ef-4426-a304-d27831ca2f92" providerId="ADAL" clId="{2BBA3B44-3C84-4B2D-9F63-0A7613010D3C}" dt="2023-09-16T17:07:19.447" v="3720" actId="1076"/>
          <ac:spMkLst>
            <pc:docMk/>
            <pc:sldMk cId="247566347" sldId="258"/>
            <ac:spMk id="7" creationId="{311C16D3-38B7-5BF0-50FE-C8E7CC2CD737}"/>
          </ac:spMkLst>
        </pc:spChg>
        <pc:spChg chg="del mod">
          <ac:chgData name="Seyed Hamed Meshkin" userId="220999c3-e6ef-4426-a304-d27831ca2f92" providerId="ADAL" clId="{2BBA3B44-3C84-4B2D-9F63-0A7613010D3C}" dt="2023-09-15T17:28:50.548" v="984" actId="478"/>
          <ac:spMkLst>
            <pc:docMk/>
            <pc:sldMk cId="247566347" sldId="258"/>
            <ac:spMk id="8" creationId="{181932AC-3AF8-9FEB-1F54-8750B06042AC}"/>
          </ac:spMkLst>
        </pc:spChg>
        <pc:spChg chg="mod">
          <ac:chgData name="Seyed Hamed Meshkin" userId="220999c3-e6ef-4426-a304-d27831ca2f92" providerId="ADAL" clId="{2BBA3B44-3C84-4B2D-9F63-0A7613010D3C}" dt="2023-09-15T21:47:34.827" v="2465" actId="1076"/>
          <ac:spMkLst>
            <pc:docMk/>
            <pc:sldMk cId="247566347" sldId="258"/>
            <ac:spMk id="10" creationId="{C5DDD414-E7A0-95AB-818A-EEC1140531BF}"/>
          </ac:spMkLst>
        </pc:spChg>
        <pc:spChg chg="del">
          <ac:chgData name="Seyed Hamed Meshkin" userId="220999c3-e6ef-4426-a304-d27831ca2f92" providerId="ADAL" clId="{2BBA3B44-3C84-4B2D-9F63-0A7613010D3C}" dt="2023-09-16T17:06:00.486" v="3703" actId="478"/>
          <ac:spMkLst>
            <pc:docMk/>
            <pc:sldMk cId="247566347" sldId="258"/>
            <ac:spMk id="11" creationId="{DEDC3411-DFA3-36DE-981A-48B81A6AE3E9}"/>
          </ac:spMkLst>
        </pc:spChg>
        <pc:spChg chg="mod">
          <ac:chgData name="Seyed Hamed Meshkin" userId="220999c3-e6ef-4426-a304-d27831ca2f92" providerId="ADAL" clId="{2BBA3B44-3C84-4B2D-9F63-0A7613010D3C}" dt="2023-09-16T17:07:04.175" v="3718" actId="1076"/>
          <ac:spMkLst>
            <pc:docMk/>
            <pc:sldMk cId="247566347" sldId="258"/>
            <ac:spMk id="12" creationId="{E3E196BF-BC2B-7888-267E-19B0DB34E65C}"/>
          </ac:spMkLst>
        </pc:spChg>
        <pc:spChg chg="del">
          <ac:chgData name="Seyed Hamed Meshkin" userId="220999c3-e6ef-4426-a304-d27831ca2f92" providerId="ADAL" clId="{2BBA3B44-3C84-4B2D-9F63-0A7613010D3C}" dt="2023-09-16T17:06:10.050" v="3708" actId="478"/>
          <ac:spMkLst>
            <pc:docMk/>
            <pc:sldMk cId="247566347" sldId="258"/>
            <ac:spMk id="13" creationId="{DBC40028-C45F-B71E-4181-F5DC2F5F1C37}"/>
          </ac:spMkLst>
        </pc:spChg>
        <pc:spChg chg="mod">
          <ac:chgData name="Seyed Hamed Meshkin" userId="220999c3-e6ef-4426-a304-d27831ca2f92" providerId="ADAL" clId="{2BBA3B44-3C84-4B2D-9F63-0A7613010D3C}" dt="2023-09-15T17:28:35.229" v="977"/>
          <ac:spMkLst>
            <pc:docMk/>
            <pc:sldMk cId="247566347" sldId="258"/>
            <ac:spMk id="14" creationId="{C63C51B5-EE63-1011-99A9-205D69C889CE}"/>
          </ac:spMkLst>
        </pc:spChg>
        <pc:spChg chg="mod">
          <ac:chgData name="Seyed Hamed Meshkin" userId="220999c3-e6ef-4426-a304-d27831ca2f92" providerId="ADAL" clId="{2BBA3B44-3C84-4B2D-9F63-0A7613010D3C}" dt="2023-09-18T13:10:33.238" v="8534" actId="6549"/>
          <ac:spMkLst>
            <pc:docMk/>
            <pc:sldMk cId="247566347" sldId="258"/>
            <ac:spMk id="16" creationId="{5EDF2C2E-BF68-77D1-A872-F939AD089D8F}"/>
          </ac:spMkLst>
        </pc:spChg>
        <pc:spChg chg="del">
          <ac:chgData name="Seyed Hamed Meshkin" userId="220999c3-e6ef-4426-a304-d27831ca2f92" providerId="ADAL" clId="{2BBA3B44-3C84-4B2D-9F63-0A7613010D3C}" dt="2023-09-15T17:29:07.780" v="989" actId="478"/>
          <ac:spMkLst>
            <pc:docMk/>
            <pc:sldMk cId="247566347" sldId="258"/>
            <ac:spMk id="17" creationId="{935A9FFB-BA71-2FBD-D7F0-9EFE7E5F0CAA}"/>
          </ac:spMkLst>
        </pc:spChg>
        <pc:spChg chg="mod">
          <ac:chgData name="Seyed Hamed Meshkin" userId="220999c3-e6ef-4426-a304-d27831ca2f92" providerId="ADAL" clId="{2BBA3B44-3C84-4B2D-9F63-0A7613010D3C}" dt="2023-09-16T17:07:04.175" v="3718" actId="1076"/>
          <ac:spMkLst>
            <pc:docMk/>
            <pc:sldMk cId="247566347" sldId="258"/>
            <ac:spMk id="18" creationId="{61248CF2-DCBD-7013-F251-39C0F26DEA0C}"/>
          </ac:spMkLst>
        </pc:spChg>
        <pc:spChg chg="mod">
          <ac:chgData name="Seyed Hamed Meshkin" userId="220999c3-e6ef-4426-a304-d27831ca2f92" providerId="ADAL" clId="{2BBA3B44-3C84-4B2D-9F63-0A7613010D3C}" dt="2023-09-18T18:03:49.228" v="11542" actId="20577"/>
          <ac:spMkLst>
            <pc:docMk/>
            <pc:sldMk cId="247566347" sldId="258"/>
            <ac:spMk id="20" creationId="{A0E3BD2F-390D-2FD0-E624-AAF296D7869C}"/>
          </ac:spMkLst>
        </pc:spChg>
        <pc:spChg chg="mod">
          <ac:chgData name="Seyed Hamed Meshkin" userId="220999c3-e6ef-4426-a304-d27831ca2f92" providerId="ADAL" clId="{2BBA3B44-3C84-4B2D-9F63-0A7613010D3C}" dt="2023-09-15T17:29:02.700" v="987"/>
          <ac:spMkLst>
            <pc:docMk/>
            <pc:sldMk cId="247566347" sldId="258"/>
            <ac:spMk id="23" creationId="{44D7198E-881F-4952-2A0B-5A58E5AAD668}"/>
          </ac:spMkLst>
        </pc:spChg>
        <pc:spChg chg="mod">
          <ac:chgData name="Seyed Hamed Meshkin" userId="220999c3-e6ef-4426-a304-d27831ca2f92" providerId="ADAL" clId="{2BBA3B44-3C84-4B2D-9F63-0A7613010D3C}" dt="2023-09-15T17:29:02.700" v="987"/>
          <ac:spMkLst>
            <pc:docMk/>
            <pc:sldMk cId="247566347" sldId="258"/>
            <ac:spMk id="24" creationId="{831BFBA4-D77C-C6F2-07CC-526826F52EA9}"/>
          </ac:spMkLst>
        </pc:spChg>
        <pc:spChg chg="mod">
          <ac:chgData name="Seyed Hamed Meshkin" userId="220999c3-e6ef-4426-a304-d27831ca2f92" providerId="ADAL" clId="{2BBA3B44-3C84-4B2D-9F63-0A7613010D3C}" dt="2023-09-16T17:05:54.233" v="3700" actId="207"/>
          <ac:spMkLst>
            <pc:docMk/>
            <pc:sldMk cId="247566347" sldId="258"/>
            <ac:spMk id="29" creationId="{05C71C5F-8656-9ADC-6A48-EA53F593835F}"/>
          </ac:spMkLst>
        </pc:spChg>
        <pc:spChg chg="mod">
          <ac:chgData name="Seyed Hamed Meshkin" userId="220999c3-e6ef-4426-a304-d27831ca2f92" providerId="ADAL" clId="{2BBA3B44-3C84-4B2D-9F63-0A7613010D3C}" dt="2023-09-16T17:05:54.233" v="3700" actId="207"/>
          <ac:spMkLst>
            <pc:docMk/>
            <pc:sldMk cId="247566347" sldId="258"/>
            <ac:spMk id="30" creationId="{004358D6-8C5E-8757-A94D-63EFB6CAD8EE}"/>
          </ac:spMkLst>
        </pc:spChg>
        <pc:spChg chg="mod">
          <ac:chgData name="Seyed Hamed Meshkin" userId="220999c3-e6ef-4426-a304-d27831ca2f92" providerId="ADAL" clId="{2BBA3B44-3C84-4B2D-9F63-0A7613010D3C}" dt="2023-09-16T17:06:08.659" v="3707"/>
          <ac:spMkLst>
            <pc:docMk/>
            <pc:sldMk cId="247566347" sldId="258"/>
            <ac:spMk id="32" creationId="{00F48624-878E-6074-6360-29E71AAE076E}"/>
          </ac:spMkLst>
        </pc:spChg>
        <pc:spChg chg="mod">
          <ac:chgData name="Seyed Hamed Meshkin" userId="220999c3-e6ef-4426-a304-d27831ca2f92" providerId="ADAL" clId="{2BBA3B44-3C84-4B2D-9F63-0A7613010D3C}" dt="2023-09-16T17:06:08.659" v="3707"/>
          <ac:spMkLst>
            <pc:docMk/>
            <pc:sldMk cId="247566347" sldId="258"/>
            <ac:spMk id="33" creationId="{EBFF2E53-28C1-F112-5A9A-FCB5ADEB0F62}"/>
          </ac:spMkLst>
        </pc:spChg>
        <pc:spChg chg="add del">
          <ac:chgData name="Seyed Hamed Meshkin" userId="220999c3-e6ef-4426-a304-d27831ca2f92" providerId="ADAL" clId="{2BBA3B44-3C84-4B2D-9F63-0A7613010D3C}" dt="2023-09-17T18:22:28.379" v="6686" actId="22"/>
          <ac:spMkLst>
            <pc:docMk/>
            <pc:sldMk cId="247566347" sldId="258"/>
            <ac:spMk id="35" creationId="{8AF2088F-9CFE-9BC7-D5C6-8E71373C8E4A}"/>
          </ac:spMkLst>
        </pc:spChg>
        <pc:spChg chg="add del mod">
          <ac:chgData name="Seyed Hamed Meshkin" userId="220999c3-e6ef-4426-a304-d27831ca2f92" providerId="ADAL" clId="{2BBA3B44-3C84-4B2D-9F63-0A7613010D3C}" dt="2023-09-18T14:10:22.451" v="8539" actId="478"/>
          <ac:spMkLst>
            <pc:docMk/>
            <pc:sldMk cId="247566347" sldId="258"/>
            <ac:spMk id="37" creationId="{33F4EEDF-4F4B-D2AB-A97D-00E2509105FE}"/>
          </ac:spMkLst>
        </pc:spChg>
        <pc:grpChg chg="add mod">
          <ac:chgData name="Seyed Hamed Meshkin" userId="220999c3-e6ef-4426-a304-d27831ca2f92" providerId="ADAL" clId="{2BBA3B44-3C84-4B2D-9F63-0A7613010D3C}" dt="2023-09-16T17:07:04.175" v="3718" actId="1076"/>
          <ac:grpSpMkLst>
            <pc:docMk/>
            <pc:sldMk cId="247566347" sldId="258"/>
            <ac:grpSpMk id="2" creationId="{92601A79-E45C-E691-6FEC-6B9B5177EDA0}"/>
          </ac:grpSpMkLst>
        </pc:grpChg>
        <pc:grpChg chg="add mod">
          <ac:chgData name="Seyed Hamed Meshkin" userId="220999c3-e6ef-4426-a304-d27831ca2f92" providerId="ADAL" clId="{2BBA3B44-3C84-4B2D-9F63-0A7613010D3C}" dt="2023-09-16T17:07:04.175" v="3718" actId="1076"/>
          <ac:grpSpMkLst>
            <pc:docMk/>
            <pc:sldMk cId="247566347" sldId="258"/>
            <ac:grpSpMk id="15" creationId="{7F3A2926-A96F-2B1F-4691-43D06EF0AEFF}"/>
          </ac:grpSpMkLst>
        </pc:grpChg>
        <pc:grpChg chg="add mod">
          <ac:chgData name="Seyed Hamed Meshkin" userId="220999c3-e6ef-4426-a304-d27831ca2f92" providerId="ADAL" clId="{2BBA3B44-3C84-4B2D-9F63-0A7613010D3C}" dt="2023-09-16T17:07:19.447" v="3720" actId="1076"/>
          <ac:grpSpMkLst>
            <pc:docMk/>
            <pc:sldMk cId="247566347" sldId="258"/>
            <ac:grpSpMk id="28" creationId="{9CF4C61A-2AB2-EC58-3739-89D8F677CAE7}"/>
          </ac:grpSpMkLst>
        </pc:grpChg>
        <pc:grpChg chg="add mod">
          <ac:chgData name="Seyed Hamed Meshkin" userId="220999c3-e6ef-4426-a304-d27831ca2f92" providerId="ADAL" clId="{2BBA3B44-3C84-4B2D-9F63-0A7613010D3C}" dt="2023-09-16T17:07:19.447" v="3720" actId="1076"/>
          <ac:grpSpMkLst>
            <pc:docMk/>
            <pc:sldMk cId="247566347" sldId="258"/>
            <ac:grpSpMk id="31" creationId="{77167B95-5F12-717B-503A-8DA92DA8EF7A}"/>
          </ac:grpSpMkLst>
        </pc:grpChg>
        <pc:picChg chg="del">
          <ac:chgData name="Seyed Hamed Meshkin" userId="220999c3-e6ef-4426-a304-d27831ca2f92" providerId="ADAL" clId="{2BBA3B44-3C84-4B2D-9F63-0A7613010D3C}" dt="2023-09-15T21:47:27.241" v="2463" actId="478"/>
          <ac:picMkLst>
            <pc:docMk/>
            <pc:sldMk cId="247566347" sldId="258"/>
            <ac:picMk id="19" creationId="{D8830B35-E74A-8B10-D09E-3F12937CAAB9}"/>
          </ac:picMkLst>
        </pc:picChg>
        <pc:cxnChg chg="add mod">
          <ac:chgData name="Seyed Hamed Meshkin" userId="220999c3-e6ef-4426-a304-d27831ca2f92" providerId="ADAL" clId="{2BBA3B44-3C84-4B2D-9F63-0A7613010D3C}" dt="2023-09-15T21:47:46.682" v="2468" actId="13822"/>
          <ac:cxnSpMkLst>
            <pc:docMk/>
            <pc:sldMk cId="247566347" sldId="258"/>
            <ac:cxnSpMk id="27" creationId="{FEE41279-7B01-E77E-F4D4-99D0A110B6BF}"/>
          </ac:cxnSpMkLst>
        </pc:cxnChg>
      </pc:sldChg>
      <pc:sldChg chg="mod ord modShow">
        <pc:chgData name="Seyed Hamed Meshkin" userId="220999c3-e6ef-4426-a304-d27831ca2f92" providerId="ADAL" clId="{2BBA3B44-3C84-4B2D-9F63-0A7613010D3C}" dt="2023-09-18T18:01:57.227" v="11538"/>
        <pc:sldMkLst>
          <pc:docMk/>
          <pc:sldMk cId="1689484351" sldId="259"/>
        </pc:sldMkLst>
      </pc:sldChg>
      <pc:sldChg chg="modSp mod modNotesTx">
        <pc:chgData name="Seyed Hamed Meshkin" userId="220999c3-e6ef-4426-a304-d27831ca2f92" providerId="ADAL" clId="{2BBA3B44-3C84-4B2D-9F63-0A7613010D3C}" dt="2023-09-19T15:28:59.194" v="19923" actId="20577"/>
        <pc:sldMkLst>
          <pc:docMk/>
          <pc:sldMk cId="595921098" sldId="260"/>
        </pc:sldMkLst>
        <pc:spChg chg="mod">
          <ac:chgData name="Seyed Hamed Meshkin" userId="220999c3-e6ef-4426-a304-d27831ca2f92" providerId="ADAL" clId="{2BBA3B44-3C84-4B2D-9F63-0A7613010D3C}" dt="2023-09-18T18:04:06.372" v="11545" actId="20577"/>
          <ac:spMkLst>
            <pc:docMk/>
            <pc:sldMk cId="595921098" sldId="260"/>
            <ac:spMk id="4" creationId="{A5A4CB39-C269-9734-0C0A-3A405C4FED76}"/>
          </ac:spMkLst>
        </pc:spChg>
        <pc:spChg chg="mod">
          <ac:chgData name="Seyed Hamed Meshkin" userId="220999c3-e6ef-4426-a304-d27831ca2f92" providerId="ADAL" clId="{2BBA3B44-3C84-4B2D-9F63-0A7613010D3C}" dt="2023-09-17T23:29:54.102" v="8233" actId="207"/>
          <ac:spMkLst>
            <pc:docMk/>
            <pc:sldMk cId="595921098" sldId="260"/>
            <ac:spMk id="2144" creationId="{82384AD8-7CA3-49E3-A08B-649175DA4B6E}"/>
          </ac:spMkLst>
        </pc:spChg>
      </pc:sldChg>
      <pc:sldChg chg="modSp mod modAnim modNotesTx">
        <pc:chgData name="Seyed Hamed Meshkin" userId="220999c3-e6ef-4426-a304-d27831ca2f92" providerId="ADAL" clId="{2BBA3B44-3C84-4B2D-9F63-0A7613010D3C}" dt="2023-09-19T13:50:05.481" v="19662" actId="20577"/>
        <pc:sldMkLst>
          <pc:docMk/>
          <pc:sldMk cId="1705025858" sldId="261"/>
        </pc:sldMkLst>
        <pc:spChg chg="mod">
          <ac:chgData name="Seyed Hamed Meshkin" userId="220999c3-e6ef-4426-a304-d27831ca2f92" providerId="ADAL" clId="{2BBA3B44-3C84-4B2D-9F63-0A7613010D3C}" dt="2023-09-18T18:04:27.858" v="11553" actId="20577"/>
          <ac:spMkLst>
            <pc:docMk/>
            <pc:sldMk cId="1705025858" sldId="261"/>
            <ac:spMk id="4" creationId="{6DA19C39-67D9-6960-A95F-4C25E685CC32}"/>
          </ac:spMkLst>
        </pc:spChg>
        <pc:spChg chg="mod">
          <ac:chgData name="Seyed Hamed Meshkin" userId="220999c3-e6ef-4426-a304-d27831ca2f92" providerId="ADAL" clId="{2BBA3B44-3C84-4B2D-9F63-0A7613010D3C}" dt="2023-09-18T21:28:35.304" v="13809" actId="1076"/>
          <ac:spMkLst>
            <pc:docMk/>
            <pc:sldMk cId="1705025858" sldId="261"/>
            <ac:spMk id="5" creationId="{367A2515-F4AB-9AFC-DD07-37D63CE83E74}"/>
          </ac:spMkLst>
        </pc:spChg>
        <pc:cxnChg chg="mod">
          <ac:chgData name="Seyed Hamed Meshkin" userId="220999c3-e6ef-4426-a304-d27831ca2f92" providerId="ADAL" clId="{2BBA3B44-3C84-4B2D-9F63-0A7613010D3C}" dt="2023-09-18T21:42:40.548" v="14571" actId="14100"/>
          <ac:cxnSpMkLst>
            <pc:docMk/>
            <pc:sldMk cId="1705025858" sldId="261"/>
            <ac:cxnSpMk id="66" creationId="{6620F8BD-4503-0F0A-C686-DBD6D6FA307E}"/>
          </ac:cxnSpMkLst>
        </pc:cxnChg>
        <pc:cxnChg chg="mod">
          <ac:chgData name="Seyed Hamed Meshkin" userId="220999c3-e6ef-4426-a304-d27831ca2f92" providerId="ADAL" clId="{2BBA3B44-3C84-4B2D-9F63-0A7613010D3C}" dt="2023-09-18T21:42:54.223" v="14573" actId="14100"/>
          <ac:cxnSpMkLst>
            <pc:docMk/>
            <pc:sldMk cId="1705025858" sldId="261"/>
            <ac:cxnSpMk id="68" creationId="{7924F162-4029-F340-E543-1419B6E15084}"/>
          </ac:cxnSpMkLst>
        </pc:cxnChg>
      </pc:sldChg>
      <pc:sldChg chg="addSp delSp modSp mod addAnim delAnim modAnim modNotesTx">
        <pc:chgData name="Seyed Hamed Meshkin" userId="220999c3-e6ef-4426-a304-d27831ca2f92" providerId="ADAL" clId="{2BBA3B44-3C84-4B2D-9F63-0A7613010D3C}" dt="2023-09-19T15:41:31.505" v="19990" actId="20577"/>
        <pc:sldMkLst>
          <pc:docMk/>
          <pc:sldMk cId="268763975" sldId="262"/>
        </pc:sldMkLst>
        <pc:spChg chg="mod">
          <ac:chgData name="Seyed Hamed Meshkin" userId="220999c3-e6ef-4426-a304-d27831ca2f92" providerId="ADAL" clId="{2BBA3B44-3C84-4B2D-9F63-0A7613010D3C}" dt="2023-09-18T23:48:30.128" v="16133" actId="20577"/>
          <ac:spMkLst>
            <pc:docMk/>
            <pc:sldMk cId="268763975" sldId="262"/>
            <ac:spMk id="4" creationId="{180AEEE4-5046-B037-9CEC-D88831EC9D83}"/>
          </ac:spMkLst>
        </pc:spChg>
        <pc:spChg chg="mod">
          <ac:chgData name="Seyed Hamed Meshkin" userId="220999c3-e6ef-4426-a304-d27831ca2f92" providerId="ADAL" clId="{2BBA3B44-3C84-4B2D-9F63-0A7613010D3C}" dt="2023-09-18T23:42:28.487" v="16096" actId="1076"/>
          <ac:spMkLst>
            <pc:docMk/>
            <pc:sldMk cId="268763975" sldId="262"/>
            <ac:spMk id="15" creationId="{82F84BE0-7882-76A0-700D-A3F993AA899F}"/>
          </ac:spMkLst>
        </pc:spChg>
        <pc:spChg chg="del mod">
          <ac:chgData name="Seyed Hamed Meshkin" userId="220999c3-e6ef-4426-a304-d27831ca2f92" providerId="ADAL" clId="{2BBA3B44-3C84-4B2D-9F63-0A7613010D3C}" dt="2023-09-18T23:46:50.889" v="16128" actId="478"/>
          <ac:spMkLst>
            <pc:docMk/>
            <pc:sldMk cId="268763975" sldId="262"/>
            <ac:spMk id="16" creationId="{4A9B844E-B1AE-F721-4338-01C13D984FAD}"/>
          </ac:spMkLst>
        </pc:spChg>
        <pc:spChg chg="del mod">
          <ac:chgData name="Seyed Hamed Meshkin" userId="220999c3-e6ef-4426-a304-d27831ca2f92" providerId="ADAL" clId="{2BBA3B44-3C84-4B2D-9F63-0A7613010D3C}" dt="2023-09-18T23:46:50.889" v="16128" actId="478"/>
          <ac:spMkLst>
            <pc:docMk/>
            <pc:sldMk cId="268763975" sldId="262"/>
            <ac:spMk id="17" creationId="{1C41FF35-0638-4E44-9FCB-AB2DB931C4AD}"/>
          </ac:spMkLst>
        </pc:spChg>
        <pc:spChg chg="add mod">
          <ac:chgData name="Seyed Hamed Meshkin" userId="220999c3-e6ef-4426-a304-d27831ca2f92" providerId="ADAL" clId="{2BBA3B44-3C84-4B2D-9F63-0A7613010D3C}" dt="2023-09-18T23:38:31.693" v="16085" actId="1076"/>
          <ac:spMkLst>
            <pc:docMk/>
            <pc:sldMk cId="268763975" sldId="262"/>
            <ac:spMk id="19" creationId="{CFC3580A-90D4-29DC-4A94-8F395339FCB5}"/>
          </ac:spMkLst>
        </pc:spChg>
        <pc:spChg chg="del mod">
          <ac:chgData name="Seyed Hamed Meshkin" userId="220999c3-e6ef-4426-a304-d27831ca2f92" providerId="ADAL" clId="{2BBA3B44-3C84-4B2D-9F63-0A7613010D3C}" dt="2023-09-18T23:46:50.889" v="16128" actId="478"/>
          <ac:spMkLst>
            <pc:docMk/>
            <pc:sldMk cId="268763975" sldId="262"/>
            <ac:spMk id="20" creationId="{8B10CEB6-364F-00C3-8871-D6CF8DF030B7}"/>
          </ac:spMkLst>
        </pc:spChg>
        <pc:spChg chg="del mod">
          <ac:chgData name="Seyed Hamed Meshkin" userId="220999c3-e6ef-4426-a304-d27831ca2f92" providerId="ADAL" clId="{2BBA3B44-3C84-4B2D-9F63-0A7613010D3C}" dt="2023-09-18T23:37:04.678" v="16072" actId="478"/>
          <ac:spMkLst>
            <pc:docMk/>
            <pc:sldMk cId="268763975" sldId="262"/>
            <ac:spMk id="21" creationId="{714A8B89-65EE-0100-170E-383AEBD11AA3}"/>
          </ac:spMkLst>
        </pc:spChg>
        <pc:spChg chg="del mod">
          <ac:chgData name="Seyed Hamed Meshkin" userId="220999c3-e6ef-4426-a304-d27831ca2f92" providerId="ADAL" clId="{2BBA3B44-3C84-4B2D-9F63-0A7613010D3C}" dt="2023-09-18T23:37:04.678" v="16072" actId="478"/>
          <ac:spMkLst>
            <pc:docMk/>
            <pc:sldMk cId="268763975" sldId="262"/>
            <ac:spMk id="22" creationId="{DBAFC35D-4BED-8496-F811-7BBDF8A532BB}"/>
          </ac:spMkLst>
        </pc:spChg>
        <pc:spChg chg="del mod">
          <ac:chgData name="Seyed Hamed Meshkin" userId="220999c3-e6ef-4426-a304-d27831ca2f92" providerId="ADAL" clId="{2BBA3B44-3C84-4B2D-9F63-0A7613010D3C}" dt="2023-09-18T23:37:04.678" v="16072" actId="478"/>
          <ac:spMkLst>
            <pc:docMk/>
            <pc:sldMk cId="268763975" sldId="262"/>
            <ac:spMk id="24" creationId="{E4340A57-564F-7275-CD12-0C7A1B4BDD7E}"/>
          </ac:spMkLst>
        </pc:spChg>
        <pc:spChg chg="del mod">
          <ac:chgData name="Seyed Hamed Meshkin" userId="220999c3-e6ef-4426-a304-d27831ca2f92" providerId="ADAL" clId="{2BBA3B44-3C84-4B2D-9F63-0A7613010D3C}" dt="2023-09-18T23:37:04.678" v="16072" actId="478"/>
          <ac:spMkLst>
            <pc:docMk/>
            <pc:sldMk cId="268763975" sldId="262"/>
            <ac:spMk id="25" creationId="{2C56B704-3267-C0CC-A0C7-4E7E6393E7CD}"/>
          </ac:spMkLst>
        </pc:spChg>
        <pc:spChg chg="del mod">
          <ac:chgData name="Seyed Hamed Meshkin" userId="220999c3-e6ef-4426-a304-d27831ca2f92" providerId="ADAL" clId="{2BBA3B44-3C84-4B2D-9F63-0A7613010D3C}" dt="2023-09-18T23:37:04.678" v="16072" actId="478"/>
          <ac:spMkLst>
            <pc:docMk/>
            <pc:sldMk cId="268763975" sldId="262"/>
            <ac:spMk id="26" creationId="{8B785AF7-067F-6F91-8E01-A05C25358DD9}"/>
          </ac:spMkLst>
        </pc:spChg>
        <pc:spChg chg="del mod">
          <ac:chgData name="Seyed Hamed Meshkin" userId="220999c3-e6ef-4426-a304-d27831ca2f92" providerId="ADAL" clId="{2BBA3B44-3C84-4B2D-9F63-0A7613010D3C}" dt="2023-09-18T23:37:04.678" v="16072" actId="478"/>
          <ac:spMkLst>
            <pc:docMk/>
            <pc:sldMk cId="268763975" sldId="262"/>
            <ac:spMk id="27" creationId="{A69840DA-4EC8-05D0-B621-D59F4DC67FE2}"/>
          </ac:spMkLst>
        </pc:spChg>
        <pc:spChg chg="del mod">
          <ac:chgData name="Seyed Hamed Meshkin" userId="220999c3-e6ef-4426-a304-d27831ca2f92" providerId="ADAL" clId="{2BBA3B44-3C84-4B2D-9F63-0A7613010D3C}" dt="2023-09-18T23:37:04.678" v="16072" actId="478"/>
          <ac:spMkLst>
            <pc:docMk/>
            <pc:sldMk cId="268763975" sldId="262"/>
            <ac:spMk id="28" creationId="{9E95108E-2866-B017-36F6-B248A0D38B9E}"/>
          </ac:spMkLst>
        </pc:spChg>
        <pc:spChg chg="del mod">
          <ac:chgData name="Seyed Hamed Meshkin" userId="220999c3-e6ef-4426-a304-d27831ca2f92" providerId="ADAL" clId="{2BBA3B44-3C84-4B2D-9F63-0A7613010D3C}" dt="2023-09-18T23:37:04.678" v="16072" actId="478"/>
          <ac:spMkLst>
            <pc:docMk/>
            <pc:sldMk cId="268763975" sldId="262"/>
            <ac:spMk id="29" creationId="{ED2B3871-F031-F571-BCC9-953320B60D7D}"/>
          </ac:spMkLst>
        </pc:spChg>
        <pc:spChg chg="del mod">
          <ac:chgData name="Seyed Hamed Meshkin" userId="220999c3-e6ef-4426-a304-d27831ca2f92" providerId="ADAL" clId="{2BBA3B44-3C84-4B2D-9F63-0A7613010D3C}" dt="2023-09-18T23:37:04.678" v="16072" actId="478"/>
          <ac:spMkLst>
            <pc:docMk/>
            <pc:sldMk cId="268763975" sldId="262"/>
            <ac:spMk id="30" creationId="{78D22D5F-5560-73BE-7AD6-69051CF17726}"/>
          </ac:spMkLst>
        </pc:spChg>
        <pc:spChg chg="add mod">
          <ac:chgData name="Seyed Hamed Meshkin" userId="220999c3-e6ef-4426-a304-d27831ca2f92" providerId="ADAL" clId="{2BBA3B44-3C84-4B2D-9F63-0A7613010D3C}" dt="2023-09-18T23:38:09.848" v="16082"/>
          <ac:spMkLst>
            <pc:docMk/>
            <pc:sldMk cId="268763975" sldId="262"/>
            <ac:spMk id="31" creationId="{6ABBD692-209D-A372-2580-6FFF56734A83}"/>
          </ac:spMkLst>
        </pc:spChg>
        <pc:spChg chg="del mod">
          <ac:chgData name="Seyed Hamed Meshkin" userId="220999c3-e6ef-4426-a304-d27831ca2f92" providerId="ADAL" clId="{2BBA3B44-3C84-4B2D-9F63-0A7613010D3C}" dt="2023-09-18T23:37:04.678" v="16072" actId="478"/>
          <ac:spMkLst>
            <pc:docMk/>
            <pc:sldMk cId="268763975" sldId="262"/>
            <ac:spMk id="32" creationId="{E1CC91D9-A2E1-3D30-14C7-93440F946DC6}"/>
          </ac:spMkLst>
        </pc:spChg>
        <pc:spChg chg="del mod">
          <ac:chgData name="Seyed Hamed Meshkin" userId="220999c3-e6ef-4426-a304-d27831ca2f92" providerId="ADAL" clId="{2BBA3B44-3C84-4B2D-9F63-0A7613010D3C}" dt="2023-09-18T23:37:04.678" v="16072" actId="478"/>
          <ac:spMkLst>
            <pc:docMk/>
            <pc:sldMk cId="268763975" sldId="262"/>
            <ac:spMk id="33" creationId="{892994FD-D365-0822-4A49-6D149E25736F}"/>
          </ac:spMkLst>
        </pc:spChg>
        <pc:spChg chg="del mod">
          <ac:chgData name="Seyed Hamed Meshkin" userId="220999c3-e6ef-4426-a304-d27831ca2f92" providerId="ADAL" clId="{2BBA3B44-3C84-4B2D-9F63-0A7613010D3C}" dt="2023-09-18T23:37:04.678" v="16072" actId="478"/>
          <ac:spMkLst>
            <pc:docMk/>
            <pc:sldMk cId="268763975" sldId="262"/>
            <ac:spMk id="34" creationId="{08B3509B-0E1E-EA4E-FEA5-1C3BEF637BB4}"/>
          </ac:spMkLst>
        </pc:spChg>
        <pc:spChg chg="del mod">
          <ac:chgData name="Seyed Hamed Meshkin" userId="220999c3-e6ef-4426-a304-d27831ca2f92" providerId="ADAL" clId="{2BBA3B44-3C84-4B2D-9F63-0A7613010D3C}" dt="2023-09-18T23:37:04.678" v="16072" actId="478"/>
          <ac:spMkLst>
            <pc:docMk/>
            <pc:sldMk cId="268763975" sldId="262"/>
            <ac:spMk id="35" creationId="{C8173865-DBDB-2015-9C77-8A68648F147C}"/>
          </ac:spMkLst>
        </pc:spChg>
        <pc:spChg chg="del mod">
          <ac:chgData name="Seyed Hamed Meshkin" userId="220999c3-e6ef-4426-a304-d27831ca2f92" providerId="ADAL" clId="{2BBA3B44-3C84-4B2D-9F63-0A7613010D3C}" dt="2023-09-18T23:37:04.678" v="16072" actId="478"/>
          <ac:spMkLst>
            <pc:docMk/>
            <pc:sldMk cId="268763975" sldId="262"/>
            <ac:spMk id="36" creationId="{C9D3C4E0-34A5-5D50-0680-D0D29DBBAE88}"/>
          </ac:spMkLst>
        </pc:spChg>
        <pc:spChg chg="add del mod">
          <ac:chgData name="Seyed Hamed Meshkin" userId="220999c3-e6ef-4426-a304-d27831ca2f92" providerId="ADAL" clId="{2BBA3B44-3C84-4B2D-9F63-0A7613010D3C}" dt="2023-09-19T10:53:44.466" v="16139" actId="1076"/>
          <ac:spMkLst>
            <pc:docMk/>
            <pc:sldMk cId="268763975" sldId="262"/>
            <ac:spMk id="37" creationId="{435A5530-37DA-3766-91B5-29F50BC4E131}"/>
          </ac:spMkLst>
        </pc:spChg>
        <pc:spChg chg="add mod">
          <ac:chgData name="Seyed Hamed Meshkin" userId="220999c3-e6ef-4426-a304-d27831ca2f92" providerId="ADAL" clId="{2BBA3B44-3C84-4B2D-9F63-0A7613010D3C}" dt="2023-09-19T10:50:03.271" v="16135" actId="1076"/>
          <ac:spMkLst>
            <pc:docMk/>
            <pc:sldMk cId="268763975" sldId="262"/>
            <ac:spMk id="38" creationId="{EC597F9B-63C9-1E77-2611-A9CA57B312B6}"/>
          </ac:spMkLst>
        </pc:spChg>
        <pc:spChg chg="del mod">
          <ac:chgData name="Seyed Hamed Meshkin" userId="220999c3-e6ef-4426-a304-d27831ca2f92" providerId="ADAL" clId="{2BBA3B44-3C84-4B2D-9F63-0A7613010D3C}" dt="2023-09-18T23:37:04.678" v="16072" actId="478"/>
          <ac:spMkLst>
            <pc:docMk/>
            <pc:sldMk cId="268763975" sldId="262"/>
            <ac:spMk id="39" creationId="{8B2B81FC-24EA-9E9D-D3DE-E197E32F82DB}"/>
          </ac:spMkLst>
        </pc:spChg>
        <pc:spChg chg="del mod">
          <ac:chgData name="Seyed Hamed Meshkin" userId="220999c3-e6ef-4426-a304-d27831ca2f92" providerId="ADAL" clId="{2BBA3B44-3C84-4B2D-9F63-0A7613010D3C}" dt="2023-09-18T23:37:04.678" v="16072" actId="478"/>
          <ac:spMkLst>
            <pc:docMk/>
            <pc:sldMk cId="268763975" sldId="262"/>
            <ac:spMk id="40" creationId="{0A67FA19-1375-044D-E2DD-06189EA8A6FB}"/>
          </ac:spMkLst>
        </pc:spChg>
        <pc:spChg chg="del mod">
          <ac:chgData name="Seyed Hamed Meshkin" userId="220999c3-e6ef-4426-a304-d27831ca2f92" providerId="ADAL" clId="{2BBA3B44-3C84-4B2D-9F63-0A7613010D3C}" dt="2023-09-18T23:37:04.678" v="16072" actId="478"/>
          <ac:spMkLst>
            <pc:docMk/>
            <pc:sldMk cId="268763975" sldId="262"/>
            <ac:spMk id="41" creationId="{6C342A1C-8FC6-A698-7CB1-66D02BCB34B4}"/>
          </ac:spMkLst>
        </pc:spChg>
        <pc:spChg chg="del mod">
          <ac:chgData name="Seyed Hamed Meshkin" userId="220999c3-e6ef-4426-a304-d27831ca2f92" providerId="ADAL" clId="{2BBA3B44-3C84-4B2D-9F63-0A7613010D3C}" dt="2023-09-18T23:37:04.678" v="16072" actId="478"/>
          <ac:spMkLst>
            <pc:docMk/>
            <pc:sldMk cId="268763975" sldId="262"/>
            <ac:spMk id="42" creationId="{74BC7365-BFEE-3AFE-B2BE-FFF7EF758768}"/>
          </ac:spMkLst>
        </pc:spChg>
        <pc:spChg chg="del mod">
          <ac:chgData name="Seyed Hamed Meshkin" userId="220999c3-e6ef-4426-a304-d27831ca2f92" providerId="ADAL" clId="{2BBA3B44-3C84-4B2D-9F63-0A7613010D3C}" dt="2023-09-18T23:37:04.678" v="16072" actId="478"/>
          <ac:spMkLst>
            <pc:docMk/>
            <pc:sldMk cId="268763975" sldId="262"/>
            <ac:spMk id="43" creationId="{313823CD-2CE4-20F6-71FB-A09852E8ABDA}"/>
          </ac:spMkLst>
        </pc:spChg>
        <pc:spChg chg="del mod">
          <ac:chgData name="Seyed Hamed Meshkin" userId="220999c3-e6ef-4426-a304-d27831ca2f92" providerId="ADAL" clId="{2BBA3B44-3C84-4B2D-9F63-0A7613010D3C}" dt="2023-09-18T23:37:04.678" v="16072" actId="478"/>
          <ac:spMkLst>
            <pc:docMk/>
            <pc:sldMk cId="268763975" sldId="262"/>
            <ac:spMk id="44" creationId="{4B5897C0-EF48-6ED3-1DFD-7AADB0A3D3DB}"/>
          </ac:spMkLst>
        </pc:spChg>
        <pc:spChg chg="mod">
          <ac:chgData name="Seyed Hamed Meshkin" userId="220999c3-e6ef-4426-a304-d27831ca2f92" providerId="ADAL" clId="{2BBA3B44-3C84-4B2D-9F63-0A7613010D3C}" dt="2023-09-18T23:38:37.735" v="16086" actId="1076"/>
          <ac:spMkLst>
            <pc:docMk/>
            <pc:sldMk cId="268763975" sldId="262"/>
            <ac:spMk id="47" creationId="{78257B04-A4A0-AC55-620C-FE9EEE8E1165}"/>
          </ac:spMkLst>
        </pc:spChg>
        <pc:spChg chg="mod">
          <ac:chgData name="Seyed Hamed Meshkin" userId="220999c3-e6ef-4426-a304-d27831ca2f92" providerId="ADAL" clId="{2BBA3B44-3C84-4B2D-9F63-0A7613010D3C}" dt="2023-09-18T23:38:37.735" v="16086" actId="1076"/>
          <ac:spMkLst>
            <pc:docMk/>
            <pc:sldMk cId="268763975" sldId="262"/>
            <ac:spMk id="48" creationId="{266048AD-A68E-0660-5D6F-1E92B78D4557}"/>
          </ac:spMkLst>
        </pc:spChg>
        <pc:spChg chg="mod">
          <ac:chgData name="Seyed Hamed Meshkin" userId="220999c3-e6ef-4426-a304-d27831ca2f92" providerId="ADAL" clId="{2BBA3B44-3C84-4B2D-9F63-0A7613010D3C}" dt="2023-09-18T23:38:37.735" v="16086" actId="1076"/>
          <ac:spMkLst>
            <pc:docMk/>
            <pc:sldMk cId="268763975" sldId="262"/>
            <ac:spMk id="49" creationId="{696AF5CD-51E6-CF4B-87C1-52C43C18E26E}"/>
          </ac:spMkLst>
        </pc:spChg>
        <pc:graphicFrameChg chg="mod">
          <ac:chgData name="Seyed Hamed Meshkin" userId="220999c3-e6ef-4426-a304-d27831ca2f92" providerId="ADAL" clId="{2BBA3B44-3C84-4B2D-9F63-0A7613010D3C}" dt="2023-09-18T23:38:37.735" v="16086" actId="1076"/>
          <ac:graphicFrameMkLst>
            <pc:docMk/>
            <pc:sldMk cId="268763975" sldId="262"/>
            <ac:graphicFrameMk id="45" creationId="{7E077BD1-8FAB-996D-BE87-724A12CA421D}"/>
          </ac:graphicFrameMkLst>
        </pc:graphicFrameChg>
        <pc:graphicFrameChg chg="mod">
          <ac:chgData name="Seyed Hamed Meshkin" userId="220999c3-e6ef-4426-a304-d27831ca2f92" providerId="ADAL" clId="{2BBA3B44-3C84-4B2D-9F63-0A7613010D3C}" dt="2023-09-18T23:38:37.735" v="16086" actId="1076"/>
          <ac:graphicFrameMkLst>
            <pc:docMk/>
            <pc:sldMk cId="268763975" sldId="262"/>
            <ac:graphicFrameMk id="46" creationId="{0079ED31-1510-F9CD-C944-95CBA1A61897}"/>
          </ac:graphicFrameMkLst>
        </pc:graphicFrameChg>
        <pc:picChg chg="add mod">
          <ac:chgData name="Seyed Hamed Meshkin" userId="220999c3-e6ef-4426-a304-d27831ca2f92" providerId="ADAL" clId="{2BBA3B44-3C84-4B2D-9F63-0A7613010D3C}" dt="2023-09-19T02:40:07.804" v="16134" actId="1076"/>
          <ac:picMkLst>
            <pc:docMk/>
            <pc:sldMk cId="268763975" sldId="262"/>
            <ac:picMk id="3" creationId="{BC3F128E-9790-3EE1-53A2-BB54DCC09FB4}"/>
          </ac:picMkLst>
        </pc:picChg>
        <pc:picChg chg="add del mod ord">
          <ac:chgData name="Seyed Hamed Meshkin" userId="220999c3-e6ef-4426-a304-d27831ca2f92" providerId="ADAL" clId="{2BBA3B44-3C84-4B2D-9F63-0A7613010D3C}" dt="2023-09-18T23:30:00.493" v="15990" actId="478"/>
          <ac:picMkLst>
            <pc:docMk/>
            <pc:sldMk cId="268763975" sldId="262"/>
            <ac:picMk id="5" creationId="{51F5EB17-2FFF-1361-68DC-6D20DF5FF6D1}"/>
          </ac:picMkLst>
        </pc:picChg>
        <pc:picChg chg="add del mod">
          <ac:chgData name="Seyed Hamed Meshkin" userId="220999c3-e6ef-4426-a304-d27831ca2f92" providerId="ADAL" clId="{2BBA3B44-3C84-4B2D-9F63-0A7613010D3C}" dt="2023-09-18T23:29:44.735" v="15985"/>
          <ac:picMkLst>
            <pc:docMk/>
            <pc:sldMk cId="268763975" sldId="262"/>
            <ac:picMk id="6" creationId="{E37FB789-56DB-A786-A3B8-3366E51308DF}"/>
          </ac:picMkLst>
        </pc:picChg>
        <pc:picChg chg="del mod">
          <ac:chgData name="Seyed Hamed Meshkin" userId="220999c3-e6ef-4426-a304-d27831ca2f92" providerId="ADAL" clId="{2BBA3B44-3C84-4B2D-9F63-0A7613010D3C}" dt="2023-09-18T23:26:04.223" v="15897" actId="478"/>
          <ac:picMkLst>
            <pc:docMk/>
            <pc:sldMk cId="268763975" sldId="262"/>
            <ac:picMk id="7" creationId="{7A32FB10-E5AA-90BB-A615-17FA609E1FAD}"/>
          </ac:picMkLst>
        </pc:picChg>
        <pc:picChg chg="add del mod ord modCrop">
          <ac:chgData name="Seyed Hamed Meshkin" userId="220999c3-e6ef-4426-a304-d27831ca2f92" providerId="ADAL" clId="{2BBA3B44-3C84-4B2D-9F63-0A7613010D3C}" dt="2023-09-18T23:36:54.837" v="16068" actId="478"/>
          <ac:picMkLst>
            <pc:docMk/>
            <pc:sldMk cId="268763975" sldId="262"/>
            <ac:picMk id="8" creationId="{0889BB26-ABF8-EB4A-3793-96DD986866D7}"/>
          </ac:picMkLst>
        </pc:picChg>
        <pc:picChg chg="mod">
          <ac:chgData name="Seyed Hamed Meshkin" userId="220999c3-e6ef-4426-a304-d27831ca2f92" providerId="ADAL" clId="{2BBA3B44-3C84-4B2D-9F63-0A7613010D3C}" dt="2023-09-18T23:36:59.188" v="16071" actId="1076"/>
          <ac:picMkLst>
            <pc:docMk/>
            <pc:sldMk cId="268763975" sldId="262"/>
            <ac:picMk id="9" creationId="{C4F720EB-41DF-6105-3E8E-D4A8C2067383}"/>
          </ac:picMkLst>
        </pc:picChg>
        <pc:picChg chg="add del mod">
          <ac:chgData name="Seyed Hamed Meshkin" userId="220999c3-e6ef-4426-a304-d27831ca2f92" providerId="ADAL" clId="{2BBA3B44-3C84-4B2D-9F63-0A7613010D3C}" dt="2023-09-18T23:33:30.462" v="16040" actId="478"/>
          <ac:picMkLst>
            <pc:docMk/>
            <pc:sldMk cId="268763975" sldId="262"/>
            <ac:picMk id="11" creationId="{5DA49870-4A02-0071-539B-B1E1768AFCC3}"/>
          </ac:picMkLst>
        </pc:picChg>
        <pc:picChg chg="add del mod ord modCrop">
          <ac:chgData name="Seyed Hamed Meshkin" userId="220999c3-e6ef-4426-a304-d27831ca2f92" providerId="ADAL" clId="{2BBA3B44-3C84-4B2D-9F63-0A7613010D3C}" dt="2023-09-18T23:36:55.525" v="16069" actId="478"/>
          <ac:picMkLst>
            <pc:docMk/>
            <pc:sldMk cId="268763975" sldId="262"/>
            <ac:picMk id="12" creationId="{45A6A155-EB3B-8123-1A2F-7A67CA745210}"/>
          </ac:picMkLst>
        </pc:picChg>
        <pc:picChg chg="del mod">
          <ac:chgData name="Seyed Hamed Meshkin" userId="220999c3-e6ef-4426-a304-d27831ca2f92" providerId="ADAL" clId="{2BBA3B44-3C84-4B2D-9F63-0A7613010D3C}" dt="2023-09-18T23:46:53.365" v="16129" actId="478"/>
          <ac:picMkLst>
            <pc:docMk/>
            <pc:sldMk cId="268763975" sldId="262"/>
            <ac:picMk id="14" creationId="{895462FB-AC3A-E825-6C4A-36345F60E3E9}"/>
          </ac:picMkLst>
        </pc:picChg>
        <pc:picChg chg="add mod">
          <ac:chgData name="Seyed Hamed Meshkin" userId="220999c3-e6ef-4426-a304-d27831ca2f92" providerId="ADAL" clId="{2BBA3B44-3C84-4B2D-9F63-0A7613010D3C}" dt="2023-09-18T23:38:18.101" v="16083" actId="1076"/>
          <ac:picMkLst>
            <pc:docMk/>
            <pc:sldMk cId="268763975" sldId="262"/>
            <ac:picMk id="18" creationId="{B90128D3-095A-1735-4674-BD2EAD9193DA}"/>
          </ac:picMkLst>
        </pc:picChg>
        <pc:picChg chg="del mod">
          <ac:chgData name="Seyed Hamed Meshkin" userId="220999c3-e6ef-4426-a304-d27831ca2f92" providerId="ADAL" clId="{2BBA3B44-3C84-4B2D-9F63-0A7613010D3C}" dt="2023-09-18T23:26:04.944" v="15898" actId="478"/>
          <ac:picMkLst>
            <pc:docMk/>
            <pc:sldMk cId="268763975" sldId="262"/>
            <ac:picMk id="23" creationId="{D1413276-710C-3F2A-B603-987D2ED8AA41}"/>
          </ac:picMkLst>
        </pc:picChg>
        <pc:cxnChg chg="add del mod">
          <ac:chgData name="Seyed Hamed Meshkin" userId="220999c3-e6ef-4426-a304-d27831ca2f92" providerId="ADAL" clId="{2BBA3B44-3C84-4B2D-9F63-0A7613010D3C}" dt="2023-09-18T23:43:57.280" v="16113" actId="478"/>
          <ac:cxnSpMkLst>
            <pc:docMk/>
            <pc:sldMk cId="268763975" sldId="262"/>
            <ac:cxnSpMk id="51" creationId="{2B80F1E0-0A69-FD12-B72D-D0E9B81E8107}"/>
          </ac:cxnSpMkLst>
        </pc:cxnChg>
        <pc:cxnChg chg="add mod">
          <ac:chgData name="Seyed Hamed Meshkin" userId="220999c3-e6ef-4426-a304-d27831ca2f92" providerId="ADAL" clId="{2BBA3B44-3C84-4B2D-9F63-0A7613010D3C}" dt="2023-09-19T14:56:35.049" v="19875" actId="1076"/>
          <ac:cxnSpMkLst>
            <pc:docMk/>
            <pc:sldMk cId="268763975" sldId="262"/>
            <ac:cxnSpMk id="53" creationId="{FCFD2EE6-6C51-CE2A-492B-1EA5326B95E2}"/>
          </ac:cxnSpMkLst>
        </pc:cxnChg>
        <pc:cxnChg chg="add mod">
          <ac:chgData name="Seyed Hamed Meshkin" userId="220999c3-e6ef-4426-a304-d27831ca2f92" providerId="ADAL" clId="{2BBA3B44-3C84-4B2D-9F63-0A7613010D3C}" dt="2023-09-19T14:56:32.526" v="19874" actId="1076"/>
          <ac:cxnSpMkLst>
            <pc:docMk/>
            <pc:sldMk cId="268763975" sldId="262"/>
            <ac:cxnSpMk id="54" creationId="{50F4F693-9032-0DA9-113E-25B2396CAB2F}"/>
          </ac:cxnSpMkLst>
        </pc:cxnChg>
      </pc:sldChg>
      <pc:sldChg chg="addSp delSp modSp mod modNotesTx">
        <pc:chgData name="Seyed Hamed Meshkin" userId="220999c3-e6ef-4426-a304-d27831ca2f92" providerId="ADAL" clId="{2BBA3B44-3C84-4B2D-9F63-0A7613010D3C}" dt="2023-09-19T15:45:24.560" v="20036" actId="20577"/>
        <pc:sldMkLst>
          <pc:docMk/>
          <pc:sldMk cId="872379353" sldId="263"/>
        </pc:sldMkLst>
        <pc:spChg chg="mod">
          <ac:chgData name="Seyed Hamed Meshkin" userId="220999c3-e6ef-4426-a304-d27831ca2f92" providerId="ADAL" clId="{2BBA3B44-3C84-4B2D-9F63-0A7613010D3C}" dt="2023-09-19T12:16:27.429" v="18781" actId="113"/>
          <ac:spMkLst>
            <pc:docMk/>
            <pc:sldMk cId="872379353" sldId="263"/>
            <ac:spMk id="3" creationId="{48C33B18-445A-5296-F758-07B389EF91DB}"/>
          </ac:spMkLst>
        </pc:spChg>
        <pc:spChg chg="add del mod">
          <ac:chgData name="Seyed Hamed Meshkin" userId="220999c3-e6ef-4426-a304-d27831ca2f92" providerId="ADAL" clId="{2BBA3B44-3C84-4B2D-9F63-0A7613010D3C}" dt="2023-09-16T20:22:24.055" v="4334"/>
          <ac:spMkLst>
            <pc:docMk/>
            <pc:sldMk cId="872379353" sldId="263"/>
            <ac:spMk id="4" creationId="{CD1FB39E-FB3C-1AA3-341F-6F808EC54903}"/>
          </ac:spMkLst>
        </pc:spChg>
        <pc:spChg chg="add mod">
          <ac:chgData name="Seyed Hamed Meshkin" userId="220999c3-e6ef-4426-a304-d27831ca2f92" providerId="ADAL" clId="{2BBA3B44-3C84-4B2D-9F63-0A7613010D3C}" dt="2023-09-16T20:43:15.951" v="4730" actId="113"/>
          <ac:spMkLst>
            <pc:docMk/>
            <pc:sldMk cId="872379353" sldId="263"/>
            <ac:spMk id="6" creationId="{EFEBD6BD-701A-6E6E-DC3D-FB1E04FEDBEC}"/>
          </ac:spMkLst>
        </pc:spChg>
        <pc:spChg chg="mod">
          <ac:chgData name="Seyed Hamed Meshkin" userId="220999c3-e6ef-4426-a304-d27831ca2f92" providerId="ADAL" clId="{2BBA3B44-3C84-4B2D-9F63-0A7613010D3C}" dt="2023-09-16T20:22:23.764" v="4332" actId="1076"/>
          <ac:spMkLst>
            <pc:docMk/>
            <pc:sldMk cId="872379353" sldId="263"/>
            <ac:spMk id="8" creationId="{DD05EB9D-E5AC-8239-A03C-7A3C0D68FFFB}"/>
          </ac:spMkLst>
        </pc:spChg>
        <pc:spChg chg="mod">
          <ac:chgData name="Seyed Hamed Meshkin" userId="220999c3-e6ef-4426-a304-d27831ca2f92" providerId="ADAL" clId="{2BBA3B44-3C84-4B2D-9F63-0A7613010D3C}" dt="2023-09-18T18:04:33.370" v="11555" actId="20577"/>
          <ac:spMkLst>
            <pc:docMk/>
            <pc:sldMk cId="872379353" sldId="263"/>
            <ac:spMk id="9" creationId="{58E6B141-6CDC-5FDF-06D0-31C52290A251}"/>
          </ac:spMkLst>
        </pc:spChg>
        <pc:picChg chg="mod">
          <ac:chgData name="Seyed Hamed Meshkin" userId="220999c3-e6ef-4426-a304-d27831ca2f92" providerId="ADAL" clId="{2BBA3B44-3C84-4B2D-9F63-0A7613010D3C}" dt="2023-09-16T20:22:23.764" v="4332" actId="1076"/>
          <ac:picMkLst>
            <pc:docMk/>
            <pc:sldMk cId="872379353" sldId="263"/>
            <ac:picMk id="7" creationId="{1A7DBE7E-FFB8-8B77-0C09-BE5904EF54F5}"/>
          </ac:picMkLst>
        </pc:picChg>
        <pc:picChg chg="mod">
          <ac:chgData name="Seyed Hamed Meshkin" userId="220999c3-e6ef-4426-a304-d27831ca2f92" providerId="ADAL" clId="{2BBA3B44-3C84-4B2D-9F63-0A7613010D3C}" dt="2023-09-16T20:22:29.187" v="4336" actId="1076"/>
          <ac:picMkLst>
            <pc:docMk/>
            <pc:sldMk cId="872379353" sldId="263"/>
            <ac:picMk id="11" creationId="{87030892-BC04-A963-1809-2B079A8EB1D1}"/>
          </ac:picMkLst>
        </pc:picChg>
      </pc:sldChg>
      <pc:sldChg chg="modSp mod modNotesTx">
        <pc:chgData name="Seyed Hamed Meshkin" userId="220999c3-e6ef-4426-a304-d27831ca2f92" providerId="ADAL" clId="{2BBA3B44-3C84-4B2D-9F63-0A7613010D3C}" dt="2023-09-19T13:57:49.228" v="19667" actId="20577"/>
        <pc:sldMkLst>
          <pc:docMk/>
          <pc:sldMk cId="1426313979" sldId="268"/>
        </pc:sldMkLst>
        <pc:spChg chg="mod">
          <ac:chgData name="Seyed Hamed Meshkin" userId="220999c3-e6ef-4426-a304-d27831ca2f92" providerId="ADAL" clId="{2BBA3B44-3C84-4B2D-9F63-0A7613010D3C}" dt="2023-09-18T18:04:36.925" v="11557" actId="20577"/>
          <ac:spMkLst>
            <pc:docMk/>
            <pc:sldMk cId="1426313979" sldId="268"/>
            <ac:spMk id="4" creationId="{E709AC16-DDB6-2B50-10F1-AA31C46FFC06}"/>
          </ac:spMkLst>
        </pc:spChg>
      </pc:sldChg>
      <pc:sldChg chg="addSp delSp modSp mod delAnim modAnim modNotesTx">
        <pc:chgData name="Seyed Hamed Meshkin" userId="220999c3-e6ef-4426-a304-d27831ca2f92" providerId="ADAL" clId="{2BBA3B44-3C84-4B2D-9F63-0A7613010D3C}" dt="2023-09-19T14:44:19.309" v="19855" actId="20577"/>
        <pc:sldMkLst>
          <pc:docMk/>
          <pc:sldMk cId="2200062975" sldId="271"/>
        </pc:sldMkLst>
        <pc:spChg chg="mod">
          <ac:chgData name="Seyed Hamed Meshkin" userId="220999c3-e6ef-4426-a304-d27831ca2f92" providerId="ADAL" clId="{2BBA3B44-3C84-4B2D-9F63-0A7613010D3C}" dt="2023-09-16T17:04:49.913" v="3696" actId="122"/>
          <ac:spMkLst>
            <pc:docMk/>
            <pc:sldMk cId="2200062975" sldId="271"/>
            <ac:spMk id="3" creationId="{7CE1B361-4FA7-0F14-7B3B-3E6E62C508B4}"/>
          </ac:spMkLst>
        </pc:spChg>
        <pc:spChg chg="mod">
          <ac:chgData name="Seyed Hamed Meshkin" userId="220999c3-e6ef-4426-a304-d27831ca2f92" providerId="ADAL" clId="{2BBA3B44-3C84-4B2D-9F63-0A7613010D3C}" dt="2023-09-18T15:57:41.188" v="9811" actId="1076"/>
          <ac:spMkLst>
            <pc:docMk/>
            <pc:sldMk cId="2200062975" sldId="271"/>
            <ac:spMk id="4" creationId="{5F551CE5-C545-EBDB-CCDE-5FE1AE529C06}"/>
          </ac:spMkLst>
        </pc:spChg>
        <pc:spChg chg="mod">
          <ac:chgData name="Seyed Hamed Meshkin" userId="220999c3-e6ef-4426-a304-d27831ca2f92" providerId="ADAL" clId="{2BBA3B44-3C84-4B2D-9F63-0A7613010D3C}" dt="2023-09-16T17:04:49.913" v="3696" actId="122"/>
          <ac:spMkLst>
            <pc:docMk/>
            <pc:sldMk cId="2200062975" sldId="271"/>
            <ac:spMk id="5" creationId="{EC66B3A1-E69A-6585-36F0-8AB2F53FEFD5}"/>
          </ac:spMkLst>
        </pc:spChg>
        <pc:spChg chg="mod">
          <ac:chgData name="Seyed Hamed Meshkin" userId="220999c3-e6ef-4426-a304-d27831ca2f92" providerId="ADAL" clId="{2BBA3B44-3C84-4B2D-9F63-0A7613010D3C}" dt="2023-09-18T16:49:51.913" v="10548" actId="20577"/>
          <ac:spMkLst>
            <pc:docMk/>
            <pc:sldMk cId="2200062975" sldId="271"/>
            <ac:spMk id="6" creationId="{BC9CF0F6-7010-0DB8-3A48-5EB61E046215}"/>
          </ac:spMkLst>
        </pc:spChg>
        <pc:spChg chg="mod">
          <ac:chgData name="Seyed Hamed Meshkin" userId="220999c3-e6ef-4426-a304-d27831ca2f92" providerId="ADAL" clId="{2BBA3B44-3C84-4B2D-9F63-0A7613010D3C}" dt="2023-09-16T16:57:49.433" v="3632" actId="1076"/>
          <ac:spMkLst>
            <pc:docMk/>
            <pc:sldMk cId="2200062975" sldId="271"/>
            <ac:spMk id="9" creationId="{363C4099-E7F7-5DBF-14AA-A4E8251FBBBF}"/>
          </ac:spMkLst>
        </pc:spChg>
        <pc:spChg chg="del mod">
          <ac:chgData name="Seyed Hamed Meshkin" userId="220999c3-e6ef-4426-a304-d27831ca2f92" providerId="ADAL" clId="{2BBA3B44-3C84-4B2D-9F63-0A7613010D3C}" dt="2023-09-16T17:04:16.676" v="3686" actId="478"/>
          <ac:spMkLst>
            <pc:docMk/>
            <pc:sldMk cId="2200062975" sldId="271"/>
            <ac:spMk id="29" creationId="{AD06B680-805D-1A4A-B99C-AB9365699106}"/>
          </ac:spMkLst>
        </pc:spChg>
        <pc:spChg chg="mod">
          <ac:chgData name="Seyed Hamed Meshkin" userId="220999c3-e6ef-4426-a304-d27831ca2f92" providerId="ADAL" clId="{2BBA3B44-3C84-4B2D-9F63-0A7613010D3C}" dt="2023-09-16T17:04:21.337" v="3688" actId="1076"/>
          <ac:spMkLst>
            <pc:docMk/>
            <pc:sldMk cId="2200062975" sldId="271"/>
            <ac:spMk id="31" creationId="{0E54E471-2548-290B-7829-73FB96A594B0}"/>
          </ac:spMkLst>
        </pc:spChg>
        <pc:spChg chg="mod">
          <ac:chgData name="Seyed Hamed Meshkin" userId="220999c3-e6ef-4426-a304-d27831ca2f92" providerId="ADAL" clId="{2BBA3B44-3C84-4B2D-9F63-0A7613010D3C}" dt="2023-09-18T18:04:01.667" v="11544" actId="20577"/>
          <ac:spMkLst>
            <pc:docMk/>
            <pc:sldMk cId="2200062975" sldId="271"/>
            <ac:spMk id="1024" creationId="{CCEA5DF5-5241-EB47-2457-5C14155BD215}"/>
          </ac:spMkLst>
        </pc:spChg>
        <pc:spChg chg="mod">
          <ac:chgData name="Seyed Hamed Meshkin" userId="220999c3-e6ef-4426-a304-d27831ca2f92" providerId="ADAL" clId="{2BBA3B44-3C84-4B2D-9F63-0A7613010D3C}" dt="2023-09-18T15:59:08.871" v="9820" actId="14100"/>
          <ac:spMkLst>
            <pc:docMk/>
            <pc:sldMk cId="2200062975" sldId="271"/>
            <ac:spMk id="1041" creationId="{1CEFB9E6-7470-745E-BC1A-F7BCABB6A152}"/>
          </ac:spMkLst>
        </pc:spChg>
        <pc:grpChg chg="add mod">
          <ac:chgData name="Seyed Hamed Meshkin" userId="220999c3-e6ef-4426-a304-d27831ca2f92" providerId="ADAL" clId="{2BBA3B44-3C84-4B2D-9F63-0A7613010D3C}" dt="2023-09-16T17:05:00.895" v="3698" actId="1076"/>
          <ac:grpSpMkLst>
            <pc:docMk/>
            <pc:sldMk cId="2200062975" sldId="271"/>
            <ac:grpSpMk id="2" creationId="{406088F6-CEEC-B131-F921-C9E2F17FBF51}"/>
          </ac:grpSpMkLst>
        </pc:grpChg>
        <pc:picChg chg="mod">
          <ac:chgData name="Seyed Hamed Meshkin" userId="220999c3-e6ef-4426-a304-d27831ca2f92" providerId="ADAL" clId="{2BBA3B44-3C84-4B2D-9F63-0A7613010D3C}" dt="2023-09-16T16:56:10.444" v="3629" actId="1076"/>
          <ac:picMkLst>
            <pc:docMk/>
            <pc:sldMk cId="2200062975" sldId="271"/>
            <ac:picMk id="7" creationId="{0C8292D6-9B08-0E17-E7B8-7E49416A1BB3}"/>
          </ac:picMkLst>
        </pc:picChg>
      </pc:sldChg>
      <pc:sldChg chg="addSp delSp modSp mod modTransition modAnim modNotesTx">
        <pc:chgData name="Seyed Hamed Meshkin" userId="220999c3-e6ef-4426-a304-d27831ca2f92" providerId="ADAL" clId="{2BBA3B44-3C84-4B2D-9F63-0A7613010D3C}" dt="2023-09-19T15:31:25.441" v="19924" actId="20577"/>
        <pc:sldMkLst>
          <pc:docMk/>
          <pc:sldMk cId="551856264" sldId="272"/>
        </pc:sldMkLst>
        <pc:spChg chg="mod">
          <ac:chgData name="Seyed Hamed Meshkin" userId="220999c3-e6ef-4426-a304-d27831ca2f92" providerId="ADAL" clId="{2BBA3B44-3C84-4B2D-9F63-0A7613010D3C}" dt="2023-09-18T18:04:11.309" v="11546" actId="20577"/>
          <ac:spMkLst>
            <pc:docMk/>
            <pc:sldMk cId="551856264" sldId="272"/>
            <ac:spMk id="4" creationId="{A5A4CB39-C269-9734-0C0A-3A405C4FED76}"/>
          </ac:spMkLst>
        </pc:spChg>
        <pc:spChg chg="mod">
          <ac:chgData name="Seyed Hamed Meshkin" userId="220999c3-e6ef-4426-a304-d27831ca2f92" providerId="ADAL" clId="{2BBA3B44-3C84-4B2D-9F63-0A7613010D3C}" dt="2023-09-17T23:30:04.589" v="8234" actId="207"/>
          <ac:spMkLst>
            <pc:docMk/>
            <pc:sldMk cId="551856264" sldId="272"/>
            <ac:spMk id="15" creationId="{E63F5967-2B8E-60C0-AB58-0CAEF891D8B7}"/>
          </ac:spMkLst>
        </pc:spChg>
        <pc:spChg chg="mod">
          <ac:chgData name="Seyed Hamed Meshkin" userId="220999c3-e6ef-4426-a304-d27831ca2f92" providerId="ADAL" clId="{2BBA3B44-3C84-4B2D-9F63-0A7613010D3C}" dt="2023-09-19T13:35:23.257" v="19619"/>
          <ac:spMkLst>
            <pc:docMk/>
            <pc:sldMk cId="551856264" sldId="272"/>
            <ac:spMk id="21" creationId="{0ED99F0E-A7A2-9EE4-FE59-1EECECCED528}"/>
          </ac:spMkLst>
        </pc:spChg>
        <pc:spChg chg="mod">
          <ac:chgData name="Seyed Hamed Meshkin" userId="220999c3-e6ef-4426-a304-d27831ca2f92" providerId="ADAL" clId="{2BBA3B44-3C84-4B2D-9F63-0A7613010D3C}" dt="2023-09-19T13:35:23.257" v="19619"/>
          <ac:spMkLst>
            <pc:docMk/>
            <pc:sldMk cId="551856264" sldId="272"/>
            <ac:spMk id="24" creationId="{1D9AF7AC-B05A-77AC-AB3F-277058F7A25B}"/>
          </ac:spMkLst>
        </pc:spChg>
        <pc:spChg chg="mod">
          <ac:chgData name="Seyed Hamed Meshkin" userId="220999c3-e6ef-4426-a304-d27831ca2f92" providerId="ADAL" clId="{2BBA3B44-3C84-4B2D-9F63-0A7613010D3C}" dt="2023-09-19T13:35:23.257" v="19619"/>
          <ac:spMkLst>
            <pc:docMk/>
            <pc:sldMk cId="551856264" sldId="272"/>
            <ac:spMk id="25" creationId="{0C015D0F-F5AB-F796-5D04-8CB3D61A807E}"/>
          </ac:spMkLst>
        </pc:spChg>
        <pc:spChg chg="mod">
          <ac:chgData name="Seyed Hamed Meshkin" userId="220999c3-e6ef-4426-a304-d27831ca2f92" providerId="ADAL" clId="{2BBA3B44-3C84-4B2D-9F63-0A7613010D3C}" dt="2023-09-19T13:35:23.257" v="19619"/>
          <ac:spMkLst>
            <pc:docMk/>
            <pc:sldMk cId="551856264" sldId="272"/>
            <ac:spMk id="2053" creationId="{B3DF9EF6-2E16-DC3C-2A70-7389D64372A9}"/>
          </ac:spMkLst>
        </pc:spChg>
        <pc:spChg chg="mod">
          <ac:chgData name="Seyed Hamed Meshkin" userId="220999c3-e6ef-4426-a304-d27831ca2f92" providerId="ADAL" clId="{2BBA3B44-3C84-4B2D-9F63-0A7613010D3C}" dt="2023-09-19T13:35:23.257" v="19619"/>
          <ac:spMkLst>
            <pc:docMk/>
            <pc:sldMk cId="551856264" sldId="272"/>
            <ac:spMk id="2057" creationId="{94C76854-9422-6DFA-94D3-C00467190D42}"/>
          </ac:spMkLst>
        </pc:spChg>
        <pc:spChg chg="mod">
          <ac:chgData name="Seyed Hamed Meshkin" userId="220999c3-e6ef-4426-a304-d27831ca2f92" providerId="ADAL" clId="{2BBA3B44-3C84-4B2D-9F63-0A7613010D3C}" dt="2023-09-19T13:35:23.257" v="19619"/>
          <ac:spMkLst>
            <pc:docMk/>
            <pc:sldMk cId="551856264" sldId="272"/>
            <ac:spMk id="2058" creationId="{2DF822F8-CE61-322A-73BE-17996EE5B91F}"/>
          </ac:spMkLst>
        </pc:spChg>
        <pc:spChg chg="mod">
          <ac:chgData name="Seyed Hamed Meshkin" userId="220999c3-e6ef-4426-a304-d27831ca2f92" providerId="ADAL" clId="{2BBA3B44-3C84-4B2D-9F63-0A7613010D3C}" dt="2023-09-19T13:35:23.257" v="19619"/>
          <ac:spMkLst>
            <pc:docMk/>
            <pc:sldMk cId="551856264" sldId="272"/>
            <ac:spMk id="2059" creationId="{67149F8E-5976-002C-A68E-A3C60464AD6A}"/>
          </ac:spMkLst>
        </pc:spChg>
        <pc:spChg chg="mod">
          <ac:chgData name="Seyed Hamed Meshkin" userId="220999c3-e6ef-4426-a304-d27831ca2f92" providerId="ADAL" clId="{2BBA3B44-3C84-4B2D-9F63-0A7613010D3C}" dt="2023-09-19T13:35:23.257" v="19619"/>
          <ac:spMkLst>
            <pc:docMk/>
            <pc:sldMk cId="551856264" sldId="272"/>
            <ac:spMk id="2060" creationId="{44655F40-9EBB-8DE2-9948-D246786D2840}"/>
          </ac:spMkLst>
        </pc:spChg>
        <pc:spChg chg="mod">
          <ac:chgData name="Seyed Hamed Meshkin" userId="220999c3-e6ef-4426-a304-d27831ca2f92" providerId="ADAL" clId="{2BBA3B44-3C84-4B2D-9F63-0A7613010D3C}" dt="2023-09-19T13:35:23.257" v="19619"/>
          <ac:spMkLst>
            <pc:docMk/>
            <pc:sldMk cId="551856264" sldId="272"/>
            <ac:spMk id="2061" creationId="{BABBBEF1-C5EE-3BDC-7C4C-2C5C2366253B}"/>
          </ac:spMkLst>
        </pc:spChg>
        <pc:spChg chg="mod">
          <ac:chgData name="Seyed Hamed Meshkin" userId="220999c3-e6ef-4426-a304-d27831ca2f92" providerId="ADAL" clId="{2BBA3B44-3C84-4B2D-9F63-0A7613010D3C}" dt="2023-09-19T13:35:23.257" v="19619"/>
          <ac:spMkLst>
            <pc:docMk/>
            <pc:sldMk cId="551856264" sldId="272"/>
            <ac:spMk id="2062" creationId="{215C971E-3B63-0DF2-1149-56692716D68E}"/>
          </ac:spMkLst>
        </pc:spChg>
        <pc:spChg chg="mod">
          <ac:chgData name="Seyed Hamed Meshkin" userId="220999c3-e6ef-4426-a304-d27831ca2f92" providerId="ADAL" clId="{2BBA3B44-3C84-4B2D-9F63-0A7613010D3C}" dt="2023-09-19T13:35:23.257" v="19619"/>
          <ac:spMkLst>
            <pc:docMk/>
            <pc:sldMk cId="551856264" sldId="272"/>
            <ac:spMk id="2064" creationId="{79456990-768D-C220-44D4-165010FD48F1}"/>
          </ac:spMkLst>
        </pc:spChg>
        <pc:spChg chg="mod">
          <ac:chgData name="Seyed Hamed Meshkin" userId="220999c3-e6ef-4426-a304-d27831ca2f92" providerId="ADAL" clId="{2BBA3B44-3C84-4B2D-9F63-0A7613010D3C}" dt="2023-09-19T13:35:23.257" v="19619"/>
          <ac:spMkLst>
            <pc:docMk/>
            <pc:sldMk cId="551856264" sldId="272"/>
            <ac:spMk id="2065" creationId="{D659D734-8804-E76A-AB38-42B34BD5ECFE}"/>
          </ac:spMkLst>
        </pc:spChg>
        <pc:spChg chg="mod">
          <ac:chgData name="Seyed Hamed Meshkin" userId="220999c3-e6ef-4426-a304-d27831ca2f92" providerId="ADAL" clId="{2BBA3B44-3C84-4B2D-9F63-0A7613010D3C}" dt="2023-09-19T13:35:23.257" v="19619"/>
          <ac:spMkLst>
            <pc:docMk/>
            <pc:sldMk cId="551856264" sldId="272"/>
            <ac:spMk id="2067" creationId="{F2404AED-4067-94FE-1F6C-E57B9C8FEC1A}"/>
          </ac:spMkLst>
        </pc:spChg>
        <pc:spChg chg="mod">
          <ac:chgData name="Seyed Hamed Meshkin" userId="220999c3-e6ef-4426-a304-d27831ca2f92" providerId="ADAL" clId="{2BBA3B44-3C84-4B2D-9F63-0A7613010D3C}" dt="2023-09-19T13:35:23.257" v="19619"/>
          <ac:spMkLst>
            <pc:docMk/>
            <pc:sldMk cId="551856264" sldId="272"/>
            <ac:spMk id="2068" creationId="{D29211F5-DBF3-95DC-D3B7-DB00FC4784C8}"/>
          </ac:spMkLst>
        </pc:spChg>
        <pc:spChg chg="mod">
          <ac:chgData name="Seyed Hamed Meshkin" userId="220999c3-e6ef-4426-a304-d27831ca2f92" providerId="ADAL" clId="{2BBA3B44-3C84-4B2D-9F63-0A7613010D3C}" dt="2023-09-19T13:35:23.257" v="19619"/>
          <ac:spMkLst>
            <pc:docMk/>
            <pc:sldMk cId="551856264" sldId="272"/>
            <ac:spMk id="2073" creationId="{46162CBD-17A4-9264-6C4C-0CBD4B4041CF}"/>
          </ac:spMkLst>
        </pc:spChg>
        <pc:spChg chg="mod">
          <ac:chgData name="Seyed Hamed Meshkin" userId="220999c3-e6ef-4426-a304-d27831ca2f92" providerId="ADAL" clId="{2BBA3B44-3C84-4B2D-9F63-0A7613010D3C}" dt="2023-09-19T13:35:23.257" v="19619"/>
          <ac:spMkLst>
            <pc:docMk/>
            <pc:sldMk cId="551856264" sldId="272"/>
            <ac:spMk id="2074" creationId="{3E734662-BBB5-AC0F-5702-002E7492F583}"/>
          </ac:spMkLst>
        </pc:spChg>
        <pc:spChg chg="mod">
          <ac:chgData name="Seyed Hamed Meshkin" userId="220999c3-e6ef-4426-a304-d27831ca2f92" providerId="ADAL" clId="{2BBA3B44-3C84-4B2D-9F63-0A7613010D3C}" dt="2023-09-19T13:35:23.257" v="19619"/>
          <ac:spMkLst>
            <pc:docMk/>
            <pc:sldMk cId="551856264" sldId="272"/>
            <ac:spMk id="2076" creationId="{A1FC4A95-344F-6186-2A35-D40D5021F02A}"/>
          </ac:spMkLst>
        </pc:spChg>
        <pc:spChg chg="mod">
          <ac:chgData name="Seyed Hamed Meshkin" userId="220999c3-e6ef-4426-a304-d27831ca2f92" providerId="ADAL" clId="{2BBA3B44-3C84-4B2D-9F63-0A7613010D3C}" dt="2023-09-19T13:35:23.257" v="19619"/>
          <ac:spMkLst>
            <pc:docMk/>
            <pc:sldMk cId="551856264" sldId="272"/>
            <ac:spMk id="2077" creationId="{6640FF73-3F2D-F5B2-422A-20E86FDFBB02}"/>
          </ac:spMkLst>
        </pc:spChg>
        <pc:spChg chg="mod">
          <ac:chgData name="Seyed Hamed Meshkin" userId="220999c3-e6ef-4426-a304-d27831ca2f92" providerId="ADAL" clId="{2BBA3B44-3C84-4B2D-9F63-0A7613010D3C}" dt="2023-09-19T13:35:23.257" v="19619"/>
          <ac:spMkLst>
            <pc:docMk/>
            <pc:sldMk cId="551856264" sldId="272"/>
            <ac:spMk id="2078" creationId="{F5FD1795-3DA2-42E1-8F5D-85D74F7781DE}"/>
          </ac:spMkLst>
        </pc:spChg>
        <pc:spChg chg="mod">
          <ac:chgData name="Seyed Hamed Meshkin" userId="220999c3-e6ef-4426-a304-d27831ca2f92" providerId="ADAL" clId="{2BBA3B44-3C84-4B2D-9F63-0A7613010D3C}" dt="2023-09-19T13:35:23.257" v="19619"/>
          <ac:spMkLst>
            <pc:docMk/>
            <pc:sldMk cId="551856264" sldId="272"/>
            <ac:spMk id="2079" creationId="{47954903-B946-5031-E0FF-516B8C4BF966}"/>
          </ac:spMkLst>
        </pc:spChg>
        <pc:spChg chg="mod">
          <ac:chgData name="Seyed Hamed Meshkin" userId="220999c3-e6ef-4426-a304-d27831ca2f92" providerId="ADAL" clId="{2BBA3B44-3C84-4B2D-9F63-0A7613010D3C}" dt="2023-09-19T13:35:23.257" v="19619"/>
          <ac:spMkLst>
            <pc:docMk/>
            <pc:sldMk cId="551856264" sldId="272"/>
            <ac:spMk id="2082" creationId="{7F703B91-D5DF-F7B8-2313-A26C8E7CA69A}"/>
          </ac:spMkLst>
        </pc:spChg>
        <pc:spChg chg="mod">
          <ac:chgData name="Seyed Hamed Meshkin" userId="220999c3-e6ef-4426-a304-d27831ca2f92" providerId="ADAL" clId="{2BBA3B44-3C84-4B2D-9F63-0A7613010D3C}" dt="2023-09-19T13:35:23.257" v="19619"/>
          <ac:spMkLst>
            <pc:docMk/>
            <pc:sldMk cId="551856264" sldId="272"/>
            <ac:spMk id="2083" creationId="{D06A9026-73C5-4011-22F8-2DFB6DD939A5}"/>
          </ac:spMkLst>
        </pc:spChg>
        <pc:spChg chg="mod">
          <ac:chgData name="Seyed Hamed Meshkin" userId="220999c3-e6ef-4426-a304-d27831ca2f92" providerId="ADAL" clId="{2BBA3B44-3C84-4B2D-9F63-0A7613010D3C}" dt="2023-09-19T13:35:54.737" v="19626"/>
          <ac:spMkLst>
            <pc:docMk/>
            <pc:sldMk cId="551856264" sldId="272"/>
            <ac:spMk id="2100" creationId="{9AD4C497-E9C8-A16D-5275-580DA8D705E9}"/>
          </ac:spMkLst>
        </pc:spChg>
        <pc:spChg chg="mod">
          <ac:chgData name="Seyed Hamed Meshkin" userId="220999c3-e6ef-4426-a304-d27831ca2f92" providerId="ADAL" clId="{2BBA3B44-3C84-4B2D-9F63-0A7613010D3C}" dt="2023-09-19T13:35:54.737" v="19626"/>
          <ac:spMkLst>
            <pc:docMk/>
            <pc:sldMk cId="551856264" sldId="272"/>
            <ac:spMk id="2101" creationId="{7E1CD60C-0026-1C14-171F-5464A9DC428C}"/>
          </ac:spMkLst>
        </pc:spChg>
        <pc:spChg chg="mod">
          <ac:chgData name="Seyed Hamed Meshkin" userId="220999c3-e6ef-4426-a304-d27831ca2f92" providerId="ADAL" clId="{2BBA3B44-3C84-4B2D-9F63-0A7613010D3C}" dt="2023-09-19T13:35:54.737" v="19626"/>
          <ac:spMkLst>
            <pc:docMk/>
            <pc:sldMk cId="551856264" sldId="272"/>
            <ac:spMk id="2109" creationId="{284E124F-57B9-8B71-EDF7-1D107B112B9F}"/>
          </ac:spMkLst>
        </pc:spChg>
        <pc:spChg chg="mod">
          <ac:chgData name="Seyed Hamed Meshkin" userId="220999c3-e6ef-4426-a304-d27831ca2f92" providerId="ADAL" clId="{2BBA3B44-3C84-4B2D-9F63-0A7613010D3C}" dt="2023-09-19T13:35:54.737" v="19626"/>
          <ac:spMkLst>
            <pc:docMk/>
            <pc:sldMk cId="551856264" sldId="272"/>
            <ac:spMk id="2112" creationId="{3F373385-4241-F4CA-B347-9DB28FC2176D}"/>
          </ac:spMkLst>
        </pc:spChg>
        <pc:spChg chg="mod">
          <ac:chgData name="Seyed Hamed Meshkin" userId="220999c3-e6ef-4426-a304-d27831ca2f92" providerId="ADAL" clId="{2BBA3B44-3C84-4B2D-9F63-0A7613010D3C}" dt="2023-09-19T13:35:54.737" v="19626"/>
          <ac:spMkLst>
            <pc:docMk/>
            <pc:sldMk cId="551856264" sldId="272"/>
            <ac:spMk id="2115" creationId="{CF4DB2DA-86B8-927E-70AE-2E0F0B633586}"/>
          </ac:spMkLst>
        </pc:spChg>
        <pc:spChg chg="mod">
          <ac:chgData name="Seyed Hamed Meshkin" userId="220999c3-e6ef-4426-a304-d27831ca2f92" providerId="ADAL" clId="{2BBA3B44-3C84-4B2D-9F63-0A7613010D3C}" dt="2023-09-19T13:35:54.737" v="19626"/>
          <ac:spMkLst>
            <pc:docMk/>
            <pc:sldMk cId="551856264" sldId="272"/>
            <ac:spMk id="2116" creationId="{A951AC5B-BA30-166B-A739-B6F781819843}"/>
          </ac:spMkLst>
        </pc:spChg>
        <pc:spChg chg="mod">
          <ac:chgData name="Seyed Hamed Meshkin" userId="220999c3-e6ef-4426-a304-d27831ca2f92" providerId="ADAL" clId="{2BBA3B44-3C84-4B2D-9F63-0A7613010D3C}" dt="2023-09-19T13:35:54.737" v="19626"/>
          <ac:spMkLst>
            <pc:docMk/>
            <pc:sldMk cId="551856264" sldId="272"/>
            <ac:spMk id="2117" creationId="{2CCE9692-DED3-6072-2448-F67E87461AFF}"/>
          </ac:spMkLst>
        </pc:spChg>
        <pc:spChg chg="mod">
          <ac:chgData name="Seyed Hamed Meshkin" userId="220999c3-e6ef-4426-a304-d27831ca2f92" providerId="ADAL" clId="{2BBA3B44-3C84-4B2D-9F63-0A7613010D3C}" dt="2023-09-19T13:35:54.737" v="19626"/>
          <ac:spMkLst>
            <pc:docMk/>
            <pc:sldMk cId="551856264" sldId="272"/>
            <ac:spMk id="2118" creationId="{3BDB08E3-D6AB-F70E-5506-402FBAF7EB8F}"/>
          </ac:spMkLst>
        </pc:spChg>
        <pc:spChg chg="mod">
          <ac:chgData name="Seyed Hamed Meshkin" userId="220999c3-e6ef-4426-a304-d27831ca2f92" providerId="ADAL" clId="{2BBA3B44-3C84-4B2D-9F63-0A7613010D3C}" dt="2023-09-19T13:35:54.737" v="19626"/>
          <ac:spMkLst>
            <pc:docMk/>
            <pc:sldMk cId="551856264" sldId="272"/>
            <ac:spMk id="2120" creationId="{65A08EF3-CEAF-9C05-7D34-A02C2A7E3826}"/>
          </ac:spMkLst>
        </pc:spChg>
        <pc:spChg chg="mod">
          <ac:chgData name="Seyed Hamed Meshkin" userId="220999c3-e6ef-4426-a304-d27831ca2f92" providerId="ADAL" clId="{2BBA3B44-3C84-4B2D-9F63-0A7613010D3C}" dt="2023-09-19T13:35:54.737" v="19626"/>
          <ac:spMkLst>
            <pc:docMk/>
            <pc:sldMk cId="551856264" sldId="272"/>
            <ac:spMk id="2125" creationId="{2BB8C8B4-2156-2994-9B3F-A94B22599E1A}"/>
          </ac:spMkLst>
        </pc:spChg>
        <pc:spChg chg="mod">
          <ac:chgData name="Seyed Hamed Meshkin" userId="220999c3-e6ef-4426-a304-d27831ca2f92" providerId="ADAL" clId="{2BBA3B44-3C84-4B2D-9F63-0A7613010D3C}" dt="2023-09-19T13:35:54.737" v="19626"/>
          <ac:spMkLst>
            <pc:docMk/>
            <pc:sldMk cId="551856264" sldId="272"/>
            <ac:spMk id="2126" creationId="{93A51623-580A-144C-F348-A9F4B338781E}"/>
          </ac:spMkLst>
        </pc:spChg>
        <pc:spChg chg="mod">
          <ac:chgData name="Seyed Hamed Meshkin" userId="220999c3-e6ef-4426-a304-d27831ca2f92" providerId="ADAL" clId="{2BBA3B44-3C84-4B2D-9F63-0A7613010D3C}" dt="2023-09-19T13:35:54.737" v="19626"/>
          <ac:spMkLst>
            <pc:docMk/>
            <pc:sldMk cId="551856264" sldId="272"/>
            <ac:spMk id="2127" creationId="{76C4CB29-BDED-39E9-DC5A-A53CF98625E0}"/>
          </ac:spMkLst>
        </pc:spChg>
        <pc:spChg chg="mod">
          <ac:chgData name="Seyed Hamed Meshkin" userId="220999c3-e6ef-4426-a304-d27831ca2f92" providerId="ADAL" clId="{2BBA3B44-3C84-4B2D-9F63-0A7613010D3C}" dt="2023-09-19T13:35:54.737" v="19626"/>
          <ac:spMkLst>
            <pc:docMk/>
            <pc:sldMk cId="551856264" sldId="272"/>
            <ac:spMk id="2128" creationId="{193FE378-09D9-9159-28F2-2BC1F10662D1}"/>
          </ac:spMkLst>
        </pc:spChg>
        <pc:spChg chg="mod">
          <ac:chgData name="Seyed Hamed Meshkin" userId="220999c3-e6ef-4426-a304-d27831ca2f92" providerId="ADAL" clId="{2BBA3B44-3C84-4B2D-9F63-0A7613010D3C}" dt="2023-09-19T13:35:54.737" v="19626"/>
          <ac:spMkLst>
            <pc:docMk/>
            <pc:sldMk cId="551856264" sldId="272"/>
            <ac:spMk id="2129" creationId="{9150EF97-DFFF-2742-1BD8-DBFEB5C6E38D}"/>
          </ac:spMkLst>
        </pc:spChg>
        <pc:spChg chg="mod">
          <ac:chgData name="Seyed Hamed Meshkin" userId="220999c3-e6ef-4426-a304-d27831ca2f92" providerId="ADAL" clId="{2BBA3B44-3C84-4B2D-9F63-0A7613010D3C}" dt="2023-09-19T13:35:54.737" v="19626"/>
          <ac:spMkLst>
            <pc:docMk/>
            <pc:sldMk cId="551856264" sldId="272"/>
            <ac:spMk id="2133" creationId="{84BEFCBF-294C-84B1-AC5E-8A279206BEA8}"/>
          </ac:spMkLst>
        </pc:spChg>
        <pc:spChg chg="mod">
          <ac:chgData name="Seyed Hamed Meshkin" userId="220999c3-e6ef-4426-a304-d27831ca2f92" providerId="ADAL" clId="{2BBA3B44-3C84-4B2D-9F63-0A7613010D3C}" dt="2023-09-19T13:35:54.737" v="19626"/>
          <ac:spMkLst>
            <pc:docMk/>
            <pc:sldMk cId="551856264" sldId="272"/>
            <ac:spMk id="2134" creationId="{DBBBF55C-B5A9-2CDA-A74C-7220C600AC9B}"/>
          </ac:spMkLst>
        </pc:spChg>
        <pc:spChg chg="mod">
          <ac:chgData name="Seyed Hamed Meshkin" userId="220999c3-e6ef-4426-a304-d27831ca2f92" providerId="ADAL" clId="{2BBA3B44-3C84-4B2D-9F63-0A7613010D3C}" dt="2023-09-19T13:35:54.737" v="19626"/>
          <ac:spMkLst>
            <pc:docMk/>
            <pc:sldMk cId="551856264" sldId="272"/>
            <ac:spMk id="2135" creationId="{96BA9D57-1257-75A9-9D24-8B1F638C6F85}"/>
          </ac:spMkLst>
        </pc:spChg>
        <pc:spChg chg="mod">
          <ac:chgData name="Seyed Hamed Meshkin" userId="220999c3-e6ef-4426-a304-d27831ca2f92" providerId="ADAL" clId="{2BBA3B44-3C84-4B2D-9F63-0A7613010D3C}" dt="2023-09-19T13:35:54.737" v="19626"/>
          <ac:spMkLst>
            <pc:docMk/>
            <pc:sldMk cId="551856264" sldId="272"/>
            <ac:spMk id="2136" creationId="{184F2F31-E08E-0347-7E93-F5B91DB73490}"/>
          </ac:spMkLst>
        </pc:spChg>
        <pc:spChg chg="mod">
          <ac:chgData name="Seyed Hamed Meshkin" userId="220999c3-e6ef-4426-a304-d27831ca2f92" providerId="ADAL" clId="{2BBA3B44-3C84-4B2D-9F63-0A7613010D3C}" dt="2023-09-19T13:35:54.737" v="19626"/>
          <ac:spMkLst>
            <pc:docMk/>
            <pc:sldMk cId="551856264" sldId="272"/>
            <ac:spMk id="2137" creationId="{0939CD33-063A-8B3D-C72C-141268BD15DB}"/>
          </ac:spMkLst>
        </pc:spChg>
        <pc:spChg chg="mod">
          <ac:chgData name="Seyed Hamed Meshkin" userId="220999c3-e6ef-4426-a304-d27831ca2f92" providerId="ADAL" clId="{2BBA3B44-3C84-4B2D-9F63-0A7613010D3C}" dt="2023-09-19T13:35:54.737" v="19626"/>
          <ac:spMkLst>
            <pc:docMk/>
            <pc:sldMk cId="551856264" sldId="272"/>
            <ac:spMk id="2138" creationId="{4EE821D7-5172-8CC6-A861-957F7F5251F5}"/>
          </ac:spMkLst>
        </pc:spChg>
        <pc:spChg chg="mod">
          <ac:chgData name="Seyed Hamed Meshkin" userId="220999c3-e6ef-4426-a304-d27831ca2f92" providerId="ADAL" clId="{2BBA3B44-3C84-4B2D-9F63-0A7613010D3C}" dt="2023-09-19T13:35:54.737" v="19626"/>
          <ac:spMkLst>
            <pc:docMk/>
            <pc:sldMk cId="551856264" sldId="272"/>
            <ac:spMk id="2139" creationId="{D0536703-702F-6311-7870-97DD7E28F221}"/>
          </ac:spMkLst>
        </pc:spChg>
        <pc:spChg chg="mod">
          <ac:chgData name="Seyed Hamed Meshkin" userId="220999c3-e6ef-4426-a304-d27831ca2f92" providerId="ADAL" clId="{2BBA3B44-3C84-4B2D-9F63-0A7613010D3C}" dt="2023-09-19T13:35:54.737" v="19626"/>
          <ac:spMkLst>
            <pc:docMk/>
            <pc:sldMk cId="551856264" sldId="272"/>
            <ac:spMk id="2140" creationId="{EEB96FE2-B37E-110F-F8AD-0652D88AD546}"/>
          </ac:spMkLst>
        </pc:spChg>
        <pc:grpChg chg="add del mod">
          <ac:chgData name="Seyed Hamed Meshkin" userId="220999c3-e6ef-4426-a304-d27831ca2f92" providerId="ADAL" clId="{2BBA3B44-3C84-4B2D-9F63-0A7613010D3C}" dt="2023-09-19T13:35:50.584" v="19624"/>
          <ac:grpSpMkLst>
            <pc:docMk/>
            <pc:sldMk cId="551856264" sldId="272"/>
            <ac:grpSpMk id="9" creationId="{56B74301-1D7E-53E6-D6B4-0EF7DE273063}"/>
          </ac:grpSpMkLst>
        </pc:grpChg>
        <pc:grpChg chg="mod topLvl">
          <ac:chgData name="Seyed Hamed Meshkin" userId="220999c3-e6ef-4426-a304-d27831ca2f92" providerId="ADAL" clId="{2BBA3B44-3C84-4B2D-9F63-0A7613010D3C}" dt="2023-09-19T13:35:49.480" v="19622" actId="478"/>
          <ac:grpSpMkLst>
            <pc:docMk/>
            <pc:sldMk cId="551856264" sldId="272"/>
            <ac:grpSpMk id="10" creationId="{787F2F60-F5AD-C275-7325-1664B38C0BF9}"/>
          </ac:grpSpMkLst>
        </pc:grpChg>
        <pc:grpChg chg="mod">
          <ac:chgData name="Seyed Hamed Meshkin" userId="220999c3-e6ef-4426-a304-d27831ca2f92" providerId="ADAL" clId="{2BBA3B44-3C84-4B2D-9F63-0A7613010D3C}" dt="2023-09-19T13:35:23.257" v="19619"/>
          <ac:grpSpMkLst>
            <pc:docMk/>
            <pc:sldMk cId="551856264" sldId="272"/>
            <ac:grpSpMk id="19" creationId="{1C70243E-5A19-4BFC-BA34-19A9CE8D1354}"/>
          </ac:grpSpMkLst>
        </pc:grpChg>
        <pc:grpChg chg="mod">
          <ac:chgData name="Seyed Hamed Meshkin" userId="220999c3-e6ef-4426-a304-d27831ca2f92" providerId="ADAL" clId="{2BBA3B44-3C84-4B2D-9F63-0A7613010D3C}" dt="2023-09-19T13:35:23.257" v="19619"/>
          <ac:grpSpMkLst>
            <pc:docMk/>
            <pc:sldMk cId="551856264" sldId="272"/>
            <ac:grpSpMk id="20" creationId="{F6E61885-9B42-8E86-5764-7536E50CF035}"/>
          </ac:grpSpMkLst>
        </pc:grpChg>
        <pc:grpChg chg="add del mod">
          <ac:chgData name="Seyed Hamed Meshkin" userId="220999c3-e6ef-4426-a304-d27831ca2f92" providerId="ADAL" clId="{2BBA3B44-3C84-4B2D-9F63-0A7613010D3C}" dt="2023-09-19T13:36:37.787" v="19633"/>
          <ac:grpSpMkLst>
            <pc:docMk/>
            <pc:sldMk cId="551856264" sldId="272"/>
            <ac:grpSpMk id="2084" creationId="{7D3BB1FF-AB92-BD47-9213-A9347D6102F0}"/>
          </ac:grpSpMkLst>
        </pc:grpChg>
        <pc:grpChg chg="mod">
          <ac:chgData name="Seyed Hamed Meshkin" userId="220999c3-e6ef-4426-a304-d27831ca2f92" providerId="ADAL" clId="{2BBA3B44-3C84-4B2D-9F63-0A7613010D3C}" dt="2023-09-19T13:35:54.737" v="19626"/>
          <ac:grpSpMkLst>
            <pc:docMk/>
            <pc:sldMk cId="551856264" sldId="272"/>
            <ac:grpSpMk id="2085" creationId="{3CCCC8D3-2971-E171-18A8-3FFE9AF14EC4}"/>
          </ac:grpSpMkLst>
        </pc:grpChg>
        <pc:grpChg chg="mod">
          <ac:chgData name="Seyed Hamed Meshkin" userId="220999c3-e6ef-4426-a304-d27831ca2f92" providerId="ADAL" clId="{2BBA3B44-3C84-4B2D-9F63-0A7613010D3C}" dt="2023-09-19T13:35:54.737" v="19626"/>
          <ac:grpSpMkLst>
            <pc:docMk/>
            <pc:sldMk cId="551856264" sldId="272"/>
            <ac:grpSpMk id="2095" creationId="{09ED4D99-1248-5631-A040-F1F0FF4AB8CD}"/>
          </ac:grpSpMkLst>
        </pc:grpChg>
        <pc:grpChg chg="mod">
          <ac:chgData name="Seyed Hamed Meshkin" userId="220999c3-e6ef-4426-a304-d27831ca2f92" providerId="ADAL" clId="{2BBA3B44-3C84-4B2D-9F63-0A7613010D3C}" dt="2023-09-19T13:35:54.737" v="19626"/>
          <ac:grpSpMkLst>
            <pc:docMk/>
            <pc:sldMk cId="551856264" sldId="272"/>
            <ac:grpSpMk id="2096" creationId="{2B668870-231A-BEF6-7E0B-968998B7FC01}"/>
          </ac:grpSpMkLst>
        </pc:grpChg>
        <pc:grpChg chg="add del">
          <ac:chgData name="Seyed Hamed Meshkin" userId="220999c3-e6ef-4426-a304-d27831ca2f92" providerId="ADAL" clId="{2BBA3B44-3C84-4B2D-9F63-0A7613010D3C}" dt="2023-09-19T13:36:38.395" v="19634" actId="478"/>
          <ac:grpSpMkLst>
            <pc:docMk/>
            <pc:sldMk cId="551856264" sldId="272"/>
            <ac:grpSpMk id="2124" creationId="{D0D13409-3D2D-364E-7AA5-F015AFC21DDC}"/>
          </ac:grpSpMkLst>
        </pc:grpChg>
        <pc:picChg chg="mod">
          <ac:chgData name="Seyed Hamed Meshkin" userId="220999c3-e6ef-4426-a304-d27831ca2f92" providerId="ADAL" clId="{2BBA3B44-3C84-4B2D-9F63-0A7613010D3C}" dt="2023-09-19T13:35:23.257" v="19619"/>
          <ac:picMkLst>
            <pc:docMk/>
            <pc:sldMk cId="551856264" sldId="272"/>
            <ac:picMk id="2070" creationId="{807E2AFE-AF97-E75F-7296-2F5EAF4EDA7E}"/>
          </ac:picMkLst>
        </pc:picChg>
        <pc:picChg chg="mod">
          <ac:chgData name="Seyed Hamed Meshkin" userId="220999c3-e6ef-4426-a304-d27831ca2f92" providerId="ADAL" clId="{2BBA3B44-3C84-4B2D-9F63-0A7613010D3C}" dt="2023-09-19T13:35:54.737" v="19626"/>
          <ac:picMkLst>
            <pc:docMk/>
            <pc:sldMk cId="551856264" sldId="272"/>
            <ac:picMk id="2130" creationId="{0F4E916F-03EE-2728-7548-69F2FB1B4F54}"/>
          </ac:picMkLst>
        </pc:picChg>
        <pc:cxnChg chg="add del mod topLvl">
          <ac:chgData name="Seyed Hamed Meshkin" userId="220999c3-e6ef-4426-a304-d27831ca2f92" providerId="ADAL" clId="{2BBA3B44-3C84-4B2D-9F63-0A7613010D3C}" dt="2023-09-19T13:35:49.480" v="19622" actId="478"/>
          <ac:cxnSpMkLst>
            <pc:docMk/>
            <pc:sldMk cId="551856264" sldId="272"/>
            <ac:cxnSpMk id="11" creationId="{301D9060-4659-2893-2CE9-C3653B9684B1}"/>
          </ac:cxnSpMkLst>
        </pc:cxnChg>
        <pc:cxnChg chg="add del mod">
          <ac:chgData name="Seyed Hamed Meshkin" userId="220999c3-e6ef-4426-a304-d27831ca2f92" providerId="ADAL" clId="{2BBA3B44-3C84-4B2D-9F63-0A7613010D3C}" dt="2023-09-19T13:35:50.176" v="19623" actId="478"/>
          <ac:cxnSpMkLst>
            <pc:docMk/>
            <pc:sldMk cId="551856264" sldId="272"/>
            <ac:cxnSpMk id="12" creationId="{4640A417-4505-A485-6838-DECA0FD80F19}"/>
          </ac:cxnSpMkLst>
        </pc:cxnChg>
        <pc:cxnChg chg="mod">
          <ac:chgData name="Seyed Hamed Meshkin" userId="220999c3-e6ef-4426-a304-d27831ca2f92" providerId="ADAL" clId="{2BBA3B44-3C84-4B2D-9F63-0A7613010D3C}" dt="2023-09-19T13:35:23.257" v="19619"/>
          <ac:cxnSpMkLst>
            <pc:docMk/>
            <pc:sldMk cId="551856264" sldId="272"/>
            <ac:cxnSpMk id="16" creationId="{CCAFBF4B-8A77-25FB-9537-AC029F066677}"/>
          </ac:cxnSpMkLst>
        </pc:cxnChg>
        <pc:cxnChg chg="mod">
          <ac:chgData name="Seyed Hamed Meshkin" userId="220999c3-e6ef-4426-a304-d27831ca2f92" providerId="ADAL" clId="{2BBA3B44-3C84-4B2D-9F63-0A7613010D3C}" dt="2023-09-19T13:35:23.257" v="19619"/>
          <ac:cxnSpMkLst>
            <pc:docMk/>
            <pc:sldMk cId="551856264" sldId="272"/>
            <ac:cxnSpMk id="2048" creationId="{567558C9-670F-E4A7-570A-B634457E4BAB}"/>
          </ac:cxnSpMkLst>
        </pc:cxnChg>
        <pc:cxnChg chg="mod">
          <ac:chgData name="Seyed Hamed Meshkin" userId="220999c3-e6ef-4426-a304-d27831ca2f92" providerId="ADAL" clId="{2BBA3B44-3C84-4B2D-9F63-0A7613010D3C}" dt="2023-09-19T13:35:23.257" v="19619"/>
          <ac:cxnSpMkLst>
            <pc:docMk/>
            <pc:sldMk cId="551856264" sldId="272"/>
            <ac:cxnSpMk id="2051" creationId="{5EED8156-4107-B838-72FC-7AE96CB9AD1B}"/>
          </ac:cxnSpMkLst>
        </pc:cxnChg>
        <pc:cxnChg chg="mod">
          <ac:chgData name="Seyed Hamed Meshkin" userId="220999c3-e6ef-4426-a304-d27831ca2f92" providerId="ADAL" clId="{2BBA3B44-3C84-4B2D-9F63-0A7613010D3C}" dt="2023-09-19T13:35:23.257" v="19619"/>
          <ac:cxnSpMkLst>
            <pc:docMk/>
            <pc:sldMk cId="551856264" sldId="272"/>
            <ac:cxnSpMk id="2054" creationId="{AAC475D1-7191-050C-631B-911D31E1645A}"/>
          </ac:cxnSpMkLst>
        </pc:cxnChg>
        <pc:cxnChg chg="mod">
          <ac:chgData name="Seyed Hamed Meshkin" userId="220999c3-e6ef-4426-a304-d27831ca2f92" providerId="ADAL" clId="{2BBA3B44-3C84-4B2D-9F63-0A7613010D3C}" dt="2023-09-19T13:35:23.257" v="19619"/>
          <ac:cxnSpMkLst>
            <pc:docMk/>
            <pc:sldMk cId="551856264" sldId="272"/>
            <ac:cxnSpMk id="2056" creationId="{691F3D7C-E03C-D80F-723D-F9646CCE939A}"/>
          </ac:cxnSpMkLst>
        </pc:cxnChg>
        <pc:cxnChg chg="mod">
          <ac:chgData name="Seyed Hamed Meshkin" userId="220999c3-e6ef-4426-a304-d27831ca2f92" providerId="ADAL" clId="{2BBA3B44-3C84-4B2D-9F63-0A7613010D3C}" dt="2023-09-19T13:35:23.257" v="19619"/>
          <ac:cxnSpMkLst>
            <pc:docMk/>
            <pc:sldMk cId="551856264" sldId="272"/>
            <ac:cxnSpMk id="2071" creationId="{E0F3D927-3A3E-12A6-3D87-0A82E5C2DA88}"/>
          </ac:cxnSpMkLst>
        </pc:cxnChg>
        <pc:cxnChg chg="mod">
          <ac:chgData name="Seyed Hamed Meshkin" userId="220999c3-e6ef-4426-a304-d27831ca2f92" providerId="ADAL" clId="{2BBA3B44-3C84-4B2D-9F63-0A7613010D3C}" dt="2023-09-19T13:35:23.257" v="19619"/>
          <ac:cxnSpMkLst>
            <pc:docMk/>
            <pc:sldMk cId="551856264" sldId="272"/>
            <ac:cxnSpMk id="2072" creationId="{36D17E1F-FBF2-320E-5260-87A2D0B77625}"/>
          </ac:cxnSpMkLst>
        </pc:cxnChg>
        <pc:cxnChg chg="add del mod">
          <ac:chgData name="Seyed Hamed Meshkin" userId="220999c3-e6ef-4426-a304-d27831ca2f92" providerId="ADAL" clId="{2BBA3B44-3C84-4B2D-9F63-0A7613010D3C}" dt="2023-09-19T13:36:37.492" v="19632" actId="478"/>
          <ac:cxnSpMkLst>
            <pc:docMk/>
            <pc:sldMk cId="551856264" sldId="272"/>
            <ac:cxnSpMk id="2087" creationId="{D1626530-230C-6BA9-8D31-51FDB6DA97A6}"/>
          </ac:cxnSpMkLst>
        </pc:cxnChg>
        <pc:cxnChg chg="mod">
          <ac:chgData name="Seyed Hamed Meshkin" userId="220999c3-e6ef-4426-a304-d27831ca2f92" providerId="ADAL" clId="{2BBA3B44-3C84-4B2D-9F63-0A7613010D3C}" dt="2023-09-19T13:36:37.201" v="19631" actId="14100"/>
          <ac:cxnSpMkLst>
            <pc:docMk/>
            <pc:sldMk cId="551856264" sldId="272"/>
            <ac:cxnSpMk id="2089" creationId="{45E3CDE8-D992-E97B-70AF-9E5129506721}"/>
          </ac:cxnSpMkLst>
        </pc:cxnChg>
        <pc:cxnChg chg="mod">
          <ac:chgData name="Seyed Hamed Meshkin" userId="220999c3-e6ef-4426-a304-d27831ca2f92" providerId="ADAL" clId="{2BBA3B44-3C84-4B2D-9F63-0A7613010D3C}" dt="2023-09-19T13:35:54.737" v="19626"/>
          <ac:cxnSpMkLst>
            <pc:docMk/>
            <pc:sldMk cId="551856264" sldId="272"/>
            <ac:cxnSpMk id="2094" creationId="{76534D92-5C57-F1A1-8CD8-B37B470AC14A}"/>
          </ac:cxnSpMkLst>
        </pc:cxnChg>
        <pc:cxnChg chg="mod">
          <ac:chgData name="Seyed Hamed Meshkin" userId="220999c3-e6ef-4426-a304-d27831ca2f92" providerId="ADAL" clId="{2BBA3B44-3C84-4B2D-9F63-0A7613010D3C}" dt="2023-09-19T13:35:54.737" v="19626"/>
          <ac:cxnSpMkLst>
            <pc:docMk/>
            <pc:sldMk cId="551856264" sldId="272"/>
            <ac:cxnSpMk id="2110" creationId="{4C127051-4C43-43D8-93BC-0EA6958E8644}"/>
          </ac:cxnSpMkLst>
        </pc:cxnChg>
        <pc:cxnChg chg="mod">
          <ac:chgData name="Seyed Hamed Meshkin" userId="220999c3-e6ef-4426-a304-d27831ca2f92" providerId="ADAL" clId="{2BBA3B44-3C84-4B2D-9F63-0A7613010D3C}" dt="2023-09-19T13:35:54.737" v="19626"/>
          <ac:cxnSpMkLst>
            <pc:docMk/>
            <pc:sldMk cId="551856264" sldId="272"/>
            <ac:cxnSpMk id="2111" creationId="{7F02B7B4-EF59-43E8-A057-11E42E4F2D69}"/>
          </ac:cxnSpMkLst>
        </pc:cxnChg>
        <pc:cxnChg chg="mod">
          <ac:chgData name="Seyed Hamed Meshkin" userId="220999c3-e6ef-4426-a304-d27831ca2f92" providerId="ADAL" clId="{2BBA3B44-3C84-4B2D-9F63-0A7613010D3C}" dt="2023-09-19T13:35:54.737" v="19626"/>
          <ac:cxnSpMkLst>
            <pc:docMk/>
            <pc:sldMk cId="551856264" sldId="272"/>
            <ac:cxnSpMk id="2113" creationId="{DC3A3981-97E3-E023-EF32-35FCCF109A51}"/>
          </ac:cxnSpMkLst>
        </pc:cxnChg>
        <pc:cxnChg chg="mod">
          <ac:chgData name="Seyed Hamed Meshkin" userId="220999c3-e6ef-4426-a304-d27831ca2f92" providerId="ADAL" clId="{2BBA3B44-3C84-4B2D-9F63-0A7613010D3C}" dt="2023-09-19T13:35:54.737" v="19626"/>
          <ac:cxnSpMkLst>
            <pc:docMk/>
            <pc:sldMk cId="551856264" sldId="272"/>
            <ac:cxnSpMk id="2114" creationId="{7659423B-53FA-9C56-356A-384EFCC54FA2}"/>
          </ac:cxnSpMkLst>
        </pc:cxnChg>
        <pc:cxnChg chg="mod">
          <ac:chgData name="Seyed Hamed Meshkin" userId="220999c3-e6ef-4426-a304-d27831ca2f92" providerId="ADAL" clId="{2BBA3B44-3C84-4B2D-9F63-0A7613010D3C}" dt="2023-09-19T13:35:54.737" v="19626"/>
          <ac:cxnSpMkLst>
            <pc:docMk/>
            <pc:sldMk cId="551856264" sldId="272"/>
            <ac:cxnSpMk id="2131" creationId="{C81B17F5-D5E6-2033-E4BC-6C7C97AA0EAE}"/>
          </ac:cxnSpMkLst>
        </pc:cxnChg>
        <pc:cxnChg chg="mod">
          <ac:chgData name="Seyed Hamed Meshkin" userId="220999c3-e6ef-4426-a304-d27831ca2f92" providerId="ADAL" clId="{2BBA3B44-3C84-4B2D-9F63-0A7613010D3C}" dt="2023-09-19T13:35:54.737" v="19626"/>
          <ac:cxnSpMkLst>
            <pc:docMk/>
            <pc:sldMk cId="551856264" sldId="272"/>
            <ac:cxnSpMk id="2132" creationId="{751D3AE0-A042-086C-CFBA-DBA5FEB84649}"/>
          </ac:cxnSpMkLst>
        </pc:cxnChg>
      </pc:sldChg>
      <pc:sldChg chg="addSp delSp modSp mod delAnim modAnim modNotesTx">
        <pc:chgData name="Seyed Hamed Meshkin" userId="220999c3-e6ef-4426-a304-d27831ca2f92" providerId="ADAL" clId="{2BBA3B44-3C84-4B2D-9F63-0A7613010D3C}" dt="2023-09-19T14:31:15.984" v="19805"/>
        <pc:sldMkLst>
          <pc:docMk/>
          <pc:sldMk cId="1357583290" sldId="273"/>
        </pc:sldMkLst>
        <pc:spChg chg="add del mod">
          <ac:chgData name="Seyed Hamed Meshkin" userId="220999c3-e6ef-4426-a304-d27831ca2f92" providerId="ADAL" clId="{2BBA3B44-3C84-4B2D-9F63-0A7613010D3C}" dt="2023-09-15T17:01:31.399" v="230" actId="478"/>
          <ac:spMkLst>
            <pc:docMk/>
            <pc:sldMk cId="1357583290" sldId="273"/>
            <ac:spMk id="2" creationId="{643B65E4-62EA-1C30-9ABB-354A081FF88A}"/>
          </ac:spMkLst>
        </pc:spChg>
        <pc:spChg chg="add mod">
          <ac:chgData name="Seyed Hamed Meshkin" userId="220999c3-e6ef-4426-a304-d27831ca2f92" providerId="ADAL" clId="{2BBA3B44-3C84-4B2D-9F63-0A7613010D3C}" dt="2023-09-15T17:10:41.806" v="326" actId="207"/>
          <ac:spMkLst>
            <pc:docMk/>
            <pc:sldMk cId="1357583290" sldId="273"/>
            <ac:spMk id="4" creationId="{B0311872-60AE-445E-C1C3-9F54D953CE82}"/>
          </ac:spMkLst>
        </pc:spChg>
        <pc:spChg chg="add mod">
          <ac:chgData name="Seyed Hamed Meshkin" userId="220999c3-e6ef-4426-a304-d27831ca2f92" providerId="ADAL" clId="{2BBA3B44-3C84-4B2D-9F63-0A7613010D3C}" dt="2023-09-15T17:17:26.671" v="946" actId="1076"/>
          <ac:spMkLst>
            <pc:docMk/>
            <pc:sldMk cId="1357583290" sldId="273"/>
            <ac:spMk id="6" creationId="{7426E3F9-1150-DD9C-691C-A11ADD3A8934}"/>
          </ac:spMkLst>
        </pc:spChg>
        <pc:spChg chg="del">
          <ac:chgData name="Seyed Hamed Meshkin" userId="220999c3-e6ef-4426-a304-d27831ca2f92" providerId="ADAL" clId="{2BBA3B44-3C84-4B2D-9F63-0A7613010D3C}" dt="2023-09-16T16:54:22.913" v="3624" actId="478"/>
          <ac:spMkLst>
            <pc:docMk/>
            <pc:sldMk cId="1357583290" sldId="273"/>
            <ac:spMk id="7" creationId="{B6E7064F-3BD0-8409-20FD-04CEAA3A6573}"/>
          </ac:spMkLst>
        </pc:spChg>
        <pc:spChg chg="mod">
          <ac:chgData name="Seyed Hamed Meshkin" userId="220999c3-e6ef-4426-a304-d27831ca2f92" providerId="ADAL" clId="{2BBA3B44-3C84-4B2D-9F63-0A7613010D3C}" dt="2023-09-16T16:53:06.468" v="3622" actId="6549"/>
          <ac:spMkLst>
            <pc:docMk/>
            <pc:sldMk cId="1357583290" sldId="273"/>
            <ac:spMk id="9" creationId="{18BC075D-155D-64E1-96A7-1065D66435E0}"/>
          </ac:spMkLst>
        </pc:spChg>
        <pc:spChg chg="mod">
          <ac:chgData name="Seyed Hamed Meshkin" userId="220999c3-e6ef-4426-a304-d27831ca2f92" providerId="ADAL" clId="{2BBA3B44-3C84-4B2D-9F63-0A7613010D3C}" dt="2023-09-17T13:59:07.240" v="5330" actId="20577"/>
          <ac:spMkLst>
            <pc:docMk/>
            <pc:sldMk cId="1357583290" sldId="273"/>
            <ac:spMk id="10" creationId="{2E8579CC-4DFB-7D5D-F3D5-D5963E7591E1}"/>
          </ac:spMkLst>
        </pc:spChg>
        <pc:spChg chg="del mod">
          <ac:chgData name="Seyed Hamed Meshkin" userId="220999c3-e6ef-4426-a304-d27831ca2f92" providerId="ADAL" clId="{2BBA3B44-3C84-4B2D-9F63-0A7613010D3C}" dt="2023-09-15T17:01:04.559" v="222" actId="478"/>
          <ac:spMkLst>
            <pc:docMk/>
            <pc:sldMk cId="1357583290" sldId="273"/>
            <ac:spMk id="12" creationId="{E9A09CA2-D6AA-C7E4-E02E-184BC389472D}"/>
          </ac:spMkLst>
        </pc:spChg>
        <pc:spChg chg="add del mod">
          <ac:chgData name="Seyed Hamed Meshkin" userId="220999c3-e6ef-4426-a304-d27831ca2f92" providerId="ADAL" clId="{2BBA3B44-3C84-4B2D-9F63-0A7613010D3C}" dt="2023-09-15T17:13:04.814" v="353" actId="478"/>
          <ac:spMkLst>
            <pc:docMk/>
            <pc:sldMk cId="1357583290" sldId="273"/>
            <ac:spMk id="13" creationId="{D30B215A-B149-4F2C-713A-595593E5ECB2}"/>
          </ac:spMkLst>
        </pc:spChg>
        <pc:spChg chg="del mod">
          <ac:chgData name="Seyed Hamed Meshkin" userId="220999c3-e6ef-4426-a304-d27831ca2f92" providerId="ADAL" clId="{2BBA3B44-3C84-4B2D-9F63-0A7613010D3C}" dt="2023-09-15T17:01:04.559" v="222" actId="478"/>
          <ac:spMkLst>
            <pc:docMk/>
            <pc:sldMk cId="1357583290" sldId="273"/>
            <ac:spMk id="14" creationId="{2DE6AEDD-4C5A-9798-9857-7E3F95D65D28}"/>
          </ac:spMkLst>
        </pc:spChg>
        <pc:spChg chg="add del mod">
          <ac:chgData name="Seyed Hamed Meshkin" userId="220999c3-e6ef-4426-a304-d27831ca2f92" providerId="ADAL" clId="{2BBA3B44-3C84-4B2D-9F63-0A7613010D3C}" dt="2023-09-17T13:39:16.148" v="5126" actId="478"/>
          <ac:spMkLst>
            <pc:docMk/>
            <pc:sldMk cId="1357583290" sldId="273"/>
            <ac:spMk id="16" creationId="{AE801E51-BDFC-3190-E79F-49F78768442F}"/>
          </ac:spMkLst>
        </pc:spChg>
        <pc:spChg chg="add del mod">
          <ac:chgData name="Seyed Hamed Meshkin" userId="220999c3-e6ef-4426-a304-d27831ca2f92" providerId="ADAL" clId="{2BBA3B44-3C84-4B2D-9F63-0A7613010D3C}" dt="2023-09-15T17:09:09.800" v="312" actId="478"/>
          <ac:spMkLst>
            <pc:docMk/>
            <pc:sldMk cId="1357583290" sldId="273"/>
            <ac:spMk id="17" creationId="{E48B5E23-44A8-06C4-F264-934316E0BDDC}"/>
          </ac:spMkLst>
        </pc:spChg>
        <pc:spChg chg="del mod">
          <ac:chgData name="Seyed Hamed Meshkin" userId="220999c3-e6ef-4426-a304-d27831ca2f92" providerId="ADAL" clId="{2BBA3B44-3C84-4B2D-9F63-0A7613010D3C}" dt="2023-09-15T17:01:04.559" v="222" actId="478"/>
          <ac:spMkLst>
            <pc:docMk/>
            <pc:sldMk cId="1357583290" sldId="273"/>
            <ac:spMk id="19" creationId="{8641C4D9-C52E-BA42-B6E8-20CB9B2FB657}"/>
          </ac:spMkLst>
        </pc:spChg>
        <pc:spChg chg="add del mod">
          <ac:chgData name="Seyed Hamed Meshkin" userId="220999c3-e6ef-4426-a304-d27831ca2f92" providerId="ADAL" clId="{2BBA3B44-3C84-4B2D-9F63-0A7613010D3C}" dt="2023-09-15T17:04:20.399" v="262" actId="478"/>
          <ac:spMkLst>
            <pc:docMk/>
            <pc:sldMk cId="1357583290" sldId="273"/>
            <ac:spMk id="20" creationId="{9F0BD890-093D-10A3-FFA3-6D554D0F51F2}"/>
          </ac:spMkLst>
        </pc:spChg>
        <pc:spChg chg="add mod">
          <ac:chgData name="Seyed Hamed Meshkin" userId="220999c3-e6ef-4426-a304-d27831ca2f92" providerId="ADAL" clId="{2BBA3B44-3C84-4B2D-9F63-0A7613010D3C}" dt="2023-09-17T13:53:19.524" v="5267" actId="207"/>
          <ac:spMkLst>
            <pc:docMk/>
            <pc:sldMk cId="1357583290" sldId="273"/>
            <ac:spMk id="21" creationId="{7949D582-760E-06B6-EF1F-84AD9545AA67}"/>
          </ac:spMkLst>
        </pc:spChg>
        <pc:spChg chg="add mod">
          <ac:chgData name="Seyed Hamed Meshkin" userId="220999c3-e6ef-4426-a304-d27831ca2f92" providerId="ADAL" clId="{2BBA3B44-3C84-4B2D-9F63-0A7613010D3C}" dt="2023-09-17T13:57:57.357" v="5321" actId="1076"/>
          <ac:spMkLst>
            <pc:docMk/>
            <pc:sldMk cId="1357583290" sldId="273"/>
            <ac:spMk id="23" creationId="{B0F99040-0DBC-0BD1-2727-353D61C56EDF}"/>
          </ac:spMkLst>
        </pc:spChg>
        <pc:spChg chg="add mod">
          <ac:chgData name="Seyed Hamed Meshkin" userId="220999c3-e6ef-4426-a304-d27831ca2f92" providerId="ADAL" clId="{2BBA3B44-3C84-4B2D-9F63-0A7613010D3C}" dt="2023-09-17T13:57:57.357" v="5321" actId="1076"/>
          <ac:spMkLst>
            <pc:docMk/>
            <pc:sldMk cId="1357583290" sldId="273"/>
            <ac:spMk id="24" creationId="{DBF8A1AD-3FBE-41CC-E9F0-0DBD24A2A519}"/>
          </ac:spMkLst>
        </pc:spChg>
        <pc:spChg chg="del mod">
          <ac:chgData name="Seyed Hamed Meshkin" userId="220999c3-e6ef-4426-a304-d27831ca2f92" providerId="ADAL" clId="{2BBA3B44-3C84-4B2D-9F63-0A7613010D3C}" dt="2023-09-15T17:01:04.559" v="222" actId="478"/>
          <ac:spMkLst>
            <pc:docMk/>
            <pc:sldMk cId="1357583290" sldId="273"/>
            <ac:spMk id="27" creationId="{24496ED8-B5A6-92B0-813B-BB2C8A87EC3C}"/>
          </ac:spMkLst>
        </pc:spChg>
        <pc:spChg chg="del mod">
          <ac:chgData name="Seyed Hamed Meshkin" userId="220999c3-e6ef-4426-a304-d27831ca2f92" providerId="ADAL" clId="{2BBA3B44-3C84-4B2D-9F63-0A7613010D3C}" dt="2023-09-15T17:01:04.559" v="222" actId="478"/>
          <ac:spMkLst>
            <pc:docMk/>
            <pc:sldMk cId="1357583290" sldId="273"/>
            <ac:spMk id="28" creationId="{3431F46B-8084-1C16-68AD-A23DDC1E7134}"/>
          </ac:spMkLst>
        </pc:spChg>
        <pc:spChg chg="del">
          <ac:chgData name="Seyed Hamed Meshkin" userId="220999c3-e6ef-4426-a304-d27831ca2f92" providerId="ADAL" clId="{2BBA3B44-3C84-4B2D-9F63-0A7613010D3C}" dt="2023-09-16T16:54:20.101" v="3623" actId="478"/>
          <ac:spMkLst>
            <pc:docMk/>
            <pc:sldMk cId="1357583290" sldId="273"/>
            <ac:spMk id="29" creationId="{A7773856-D6CE-39DC-C5CC-F94CEDA4B444}"/>
          </ac:spMkLst>
        </pc:spChg>
        <pc:spChg chg="del">
          <ac:chgData name="Seyed Hamed Meshkin" userId="220999c3-e6ef-4426-a304-d27831ca2f92" providerId="ADAL" clId="{2BBA3B44-3C84-4B2D-9F63-0A7613010D3C}" dt="2023-09-16T16:54:20.101" v="3623" actId="478"/>
          <ac:spMkLst>
            <pc:docMk/>
            <pc:sldMk cId="1357583290" sldId="273"/>
            <ac:spMk id="30" creationId="{CE8E0C63-6B04-31BD-A42D-8200FCAFD090}"/>
          </ac:spMkLst>
        </pc:spChg>
        <pc:spChg chg="add del mod">
          <ac:chgData name="Seyed Hamed Meshkin" userId="220999c3-e6ef-4426-a304-d27831ca2f92" providerId="ADAL" clId="{2BBA3B44-3C84-4B2D-9F63-0A7613010D3C}" dt="2023-09-15T17:20:41.091" v="972" actId="478"/>
          <ac:spMkLst>
            <pc:docMk/>
            <pc:sldMk cId="1357583290" sldId="273"/>
            <ac:spMk id="31" creationId="{1B299F21-52FE-4EB1-8040-DA0B3622ACF6}"/>
          </ac:spMkLst>
        </pc:spChg>
        <pc:spChg chg="mod">
          <ac:chgData name="Seyed Hamed Meshkin" userId="220999c3-e6ef-4426-a304-d27831ca2f92" providerId="ADAL" clId="{2BBA3B44-3C84-4B2D-9F63-0A7613010D3C}" dt="2023-09-15T17:19:48.288" v="960" actId="206"/>
          <ac:spMkLst>
            <pc:docMk/>
            <pc:sldMk cId="1357583290" sldId="273"/>
            <ac:spMk id="5123" creationId="{B0957AA7-2B9C-F1A8-D6B9-B38103459E30}"/>
          </ac:spMkLst>
        </pc:spChg>
        <pc:spChg chg="mod">
          <ac:chgData name="Seyed Hamed Meshkin" userId="220999c3-e6ef-4426-a304-d27831ca2f92" providerId="ADAL" clId="{2BBA3B44-3C84-4B2D-9F63-0A7613010D3C}" dt="2023-09-15T17:19:48.288" v="960" actId="206"/>
          <ac:spMkLst>
            <pc:docMk/>
            <pc:sldMk cId="1357583290" sldId="273"/>
            <ac:spMk id="5125" creationId="{495569C6-D2D1-5839-9615-1402C0283468}"/>
          </ac:spMkLst>
        </pc:spChg>
        <pc:spChg chg="add del">
          <ac:chgData name="Seyed Hamed Meshkin" userId="220999c3-e6ef-4426-a304-d27831ca2f92" providerId="ADAL" clId="{2BBA3B44-3C84-4B2D-9F63-0A7613010D3C}" dt="2023-09-17T13:36:48.954" v="5117" actId="22"/>
          <ac:spMkLst>
            <pc:docMk/>
            <pc:sldMk cId="1357583290" sldId="273"/>
            <ac:spMk id="5128" creationId="{DDC88785-D7CF-100A-CCE3-147D6A00B653}"/>
          </ac:spMkLst>
        </pc:spChg>
        <pc:spChg chg="add del mod">
          <ac:chgData name="Seyed Hamed Meshkin" userId="220999c3-e6ef-4426-a304-d27831ca2f92" providerId="ADAL" clId="{2BBA3B44-3C84-4B2D-9F63-0A7613010D3C}" dt="2023-09-18T14:09:57.543" v="8535" actId="478"/>
          <ac:spMkLst>
            <pc:docMk/>
            <pc:sldMk cId="1357583290" sldId="273"/>
            <ac:spMk id="5130" creationId="{AC550338-C12E-3542-DAC7-930300ADBE0E}"/>
          </ac:spMkLst>
        </pc:spChg>
        <pc:spChg chg="add mod">
          <ac:chgData name="Seyed Hamed Meshkin" userId="220999c3-e6ef-4426-a304-d27831ca2f92" providerId="ADAL" clId="{2BBA3B44-3C84-4B2D-9F63-0A7613010D3C}" dt="2023-09-17T13:56:07.421" v="5297" actId="14100"/>
          <ac:spMkLst>
            <pc:docMk/>
            <pc:sldMk cId="1357583290" sldId="273"/>
            <ac:spMk id="5132" creationId="{9DB408F1-A91D-A19E-78AF-ECDEF155CB37}"/>
          </ac:spMkLst>
        </pc:spChg>
        <pc:spChg chg="add mod">
          <ac:chgData name="Seyed Hamed Meshkin" userId="220999c3-e6ef-4426-a304-d27831ca2f92" providerId="ADAL" clId="{2BBA3B44-3C84-4B2D-9F63-0A7613010D3C}" dt="2023-09-17T13:57:57.357" v="5321" actId="1076"/>
          <ac:spMkLst>
            <pc:docMk/>
            <pc:sldMk cId="1357583290" sldId="273"/>
            <ac:spMk id="5134" creationId="{01AB1BAD-56E6-5440-C93C-256D37CDB3C6}"/>
          </ac:spMkLst>
        </pc:spChg>
        <pc:grpChg chg="mod">
          <ac:chgData name="Seyed Hamed Meshkin" userId="220999c3-e6ef-4426-a304-d27831ca2f92" providerId="ADAL" clId="{2BBA3B44-3C84-4B2D-9F63-0A7613010D3C}" dt="2023-09-17T13:57:57.357" v="5321" actId="1076"/>
          <ac:grpSpMkLst>
            <pc:docMk/>
            <pc:sldMk cId="1357583290" sldId="273"/>
            <ac:grpSpMk id="5122" creationId="{023860D1-D9DC-14C6-AC68-909D158B5773}"/>
          </ac:grpSpMkLst>
        </pc:grpChg>
        <pc:grpChg chg="add mod">
          <ac:chgData name="Seyed Hamed Meshkin" userId="220999c3-e6ef-4426-a304-d27831ca2f92" providerId="ADAL" clId="{2BBA3B44-3C84-4B2D-9F63-0A7613010D3C}" dt="2023-09-17T13:55:15.874" v="5287" actId="1076"/>
          <ac:grpSpMkLst>
            <pc:docMk/>
            <pc:sldMk cId="1357583290" sldId="273"/>
            <ac:grpSpMk id="5126" creationId="{42A25957-1919-3D8E-694C-6D21A5B8AD91}"/>
          </ac:grpSpMkLst>
        </pc:grpChg>
        <pc:picChg chg="mod">
          <ac:chgData name="Seyed Hamed Meshkin" userId="220999c3-e6ef-4426-a304-d27831ca2f92" providerId="ADAL" clId="{2BBA3B44-3C84-4B2D-9F63-0A7613010D3C}" dt="2023-09-17T13:36:48.074" v="5115" actId="1076"/>
          <ac:picMkLst>
            <pc:docMk/>
            <pc:sldMk cId="1357583290" sldId="273"/>
            <ac:picMk id="25" creationId="{1578A462-885C-72F5-B520-418C40B3EB4A}"/>
          </ac:picMkLst>
        </pc:picChg>
        <pc:picChg chg="mod">
          <ac:chgData name="Seyed Hamed Meshkin" userId="220999c3-e6ef-4426-a304-d27831ca2f92" providerId="ADAL" clId="{2BBA3B44-3C84-4B2D-9F63-0A7613010D3C}" dt="2023-09-17T13:55:15.874" v="5287" actId="1076"/>
          <ac:picMkLst>
            <pc:docMk/>
            <pc:sldMk cId="1357583290" sldId="273"/>
            <ac:picMk id="26" creationId="{FABE86B2-893D-149B-E6EA-60F8BC3516B6}"/>
          </ac:picMkLst>
        </pc:picChg>
        <pc:picChg chg="add del mod">
          <ac:chgData name="Seyed Hamed Meshkin" userId="220999c3-e6ef-4426-a304-d27831ca2f92" providerId="ADAL" clId="{2BBA3B44-3C84-4B2D-9F63-0A7613010D3C}" dt="2023-09-15T17:19:34.237" v="955" actId="27803"/>
          <ac:picMkLst>
            <pc:docMk/>
            <pc:sldMk cId="1357583290" sldId="273"/>
            <ac:picMk id="5121" creationId="{BB84DE22-70E6-9DE3-741A-46C98A4CAA30}"/>
          </ac:picMkLst>
        </pc:picChg>
        <pc:picChg chg="mod">
          <ac:chgData name="Seyed Hamed Meshkin" userId="220999c3-e6ef-4426-a304-d27831ca2f92" providerId="ADAL" clId="{2BBA3B44-3C84-4B2D-9F63-0A7613010D3C}" dt="2023-09-17T13:55:15.874" v="5287" actId="1076"/>
          <ac:picMkLst>
            <pc:docMk/>
            <pc:sldMk cId="1357583290" sldId="273"/>
            <ac:picMk id="5124" creationId="{A1818202-E698-45BB-5004-681C0E396274}"/>
          </ac:picMkLst>
        </pc:picChg>
      </pc:sldChg>
      <pc:sldChg chg="modSp mod modNotesTx">
        <pc:chgData name="Seyed Hamed Meshkin" userId="220999c3-e6ef-4426-a304-d27831ca2f92" providerId="ADAL" clId="{2BBA3B44-3C84-4B2D-9F63-0A7613010D3C}" dt="2023-09-19T13:40:07.101" v="19643" actId="20577"/>
        <pc:sldMkLst>
          <pc:docMk/>
          <pc:sldMk cId="4181739834" sldId="274"/>
        </pc:sldMkLst>
        <pc:spChg chg="mod">
          <ac:chgData name="Seyed Hamed Meshkin" userId="220999c3-e6ef-4426-a304-d27831ca2f92" providerId="ADAL" clId="{2BBA3B44-3C84-4B2D-9F63-0A7613010D3C}" dt="2023-09-18T18:04:23.335" v="11551" actId="20577"/>
          <ac:spMkLst>
            <pc:docMk/>
            <pc:sldMk cId="4181739834" sldId="274"/>
            <ac:spMk id="2" creationId="{58C96DFA-30E8-03BB-DBCA-EBE34D6C7A6B}"/>
          </ac:spMkLst>
        </pc:spChg>
      </pc:sldChg>
      <pc:sldChg chg="modSp mod">
        <pc:chgData name="Seyed Hamed Meshkin" userId="220999c3-e6ef-4426-a304-d27831ca2f92" providerId="ADAL" clId="{2BBA3B44-3C84-4B2D-9F63-0A7613010D3C}" dt="2023-09-19T14:17:40.789" v="19674" actId="1076"/>
        <pc:sldMkLst>
          <pc:docMk/>
          <pc:sldMk cId="2815371831" sldId="275"/>
        </pc:sldMkLst>
        <pc:spChg chg="mod">
          <ac:chgData name="Seyed Hamed Meshkin" userId="220999c3-e6ef-4426-a304-d27831ca2f92" providerId="ADAL" clId="{2BBA3B44-3C84-4B2D-9F63-0A7613010D3C}" dt="2023-09-19T14:17:40.789" v="19674" actId="1076"/>
          <ac:spMkLst>
            <pc:docMk/>
            <pc:sldMk cId="2815371831" sldId="275"/>
            <ac:spMk id="8" creationId="{DCDA9ADD-7BEC-44B4-FD80-61454A00E781}"/>
          </ac:spMkLst>
        </pc:spChg>
      </pc:sldChg>
      <pc:sldChg chg="addSp delSp modSp mod addAnim delAnim modAnim modNotesTx">
        <pc:chgData name="Seyed Hamed Meshkin" userId="220999c3-e6ef-4426-a304-d27831ca2f92" providerId="ADAL" clId="{2BBA3B44-3C84-4B2D-9F63-0A7613010D3C}" dt="2023-09-19T15:25:12.051" v="19922" actId="20577"/>
        <pc:sldMkLst>
          <pc:docMk/>
          <pc:sldMk cId="3928176676" sldId="276"/>
        </pc:sldMkLst>
        <pc:spChg chg="add del mod">
          <ac:chgData name="Seyed Hamed Meshkin" userId="220999c3-e6ef-4426-a304-d27831ca2f92" providerId="ADAL" clId="{2BBA3B44-3C84-4B2D-9F63-0A7613010D3C}" dt="2023-09-19T15:24:13.017" v="19911" actId="478"/>
          <ac:spMkLst>
            <pc:docMk/>
            <pc:sldMk cId="3928176676" sldId="276"/>
            <ac:spMk id="5" creationId="{D1A24AA5-6AB8-40F7-1B8B-7E0BC9C2843B}"/>
          </ac:spMkLst>
        </pc:spChg>
        <pc:spChg chg="add del mod">
          <ac:chgData name="Seyed Hamed Meshkin" userId="220999c3-e6ef-4426-a304-d27831ca2f92" providerId="ADAL" clId="{2BBA3B44-3C84-4B2D-9F63-0A7613010D3C}" dt="2023-09-19T15:24:13.017" v="19911" actId="478"/>
          <ac:spMkLst>
            <pc:docMk/>
            <pc:sldMk cId="3928176676" sldId="276"/>
            <ac:spMk id="6" creationId="{015B17E3-4CE1-F21E-466B-C2CEE9A50D7D}"/>
          </ac:spMkLst>
        </pc:spChg>
        <pc:spChg chg="mod topLvl">
          <ac:chgData name="Seyed Hamed Meshkin" userId="220999c3-e6ef-4426-a304-d27831ca2f92" providerId="ADAL" clId="{2BBA3B44-3C84-4B2D-9F63-0A7613010D3C}" dt="2023-09-16T16:06:10.911" v="3445" actId="1076"/>
          <ac:spMkLst>
            <pc:docMk/>
            <pc:sldMk cId="3928176676" sldId="276"/>
            <ac:spMk id="7" creationId="{A595157C-0C60-6EE2-5883-DE412D6FC9F7}"/>
          </ac:spMkLst>
        </pc:spChg>
        <pc:spChg chg="mod topLvl">
          <ac:chgData name="Seyed Hamed Meshkin" userId="220999c3-e6ef-4426-a304-d27831ca2f92" providerId="ADAL" clId="{2BBA3B44-3C84-4B2D-9F63-0A7613010D3C}" dt="2023-09-16T16:06:10.911" v="3445" actId="1076"/>
          <ac:spMkLst>
            <pc:docMk/>
            <pc:sldMk cId="3928176676" sldId="276"/>
            <ac:spMk id="8" creationId="{5D2C02E1-77E9-0560-2CDB-400ABC6DB878}"/>
          </ac:spMkLst>
        </pc:spChg>
        <pc:spChg chg="mod topLvl">
          <ac:chgData name="Seyed Hamed Meshkin" userId="220999c3-e6ef-4426-a304-d27831ca2f92" providerId="ADAL" clId="{2BBA3B44-3C84-4B2D-9F63-0A7613010D3C}" dt="2023-09-16T16:06:10.911" v="3445" actId="1076"/>
          <ac:spMkLst>
            <pc:docMk/>
            <pc:sldMk cId="3928176676" sldId="276"/>
            <ac:spMk id="9" creationId="{F27A3DBC-C5DA-E27B-E30C-C0CB2EE26CAA}"/>
          </ac:spMkLst>
        </pc:spChg>
        <pc:spChg chg="mod topLvl">
          <ac:chgData name="Seyed Hamed Meshkin" userId="220999c3-e6ef-4426-a304-d27831ca2f92" providerId="ADAL" clId="{2BBA3B44-3C84-4B2D-9F63-0A7613010D3C}" dt="2023-09-16T16:09:12.447" v="3471" actId="403"/>
          <ac:spMkLst>
            <pc:docMk/>
            <pc:sldMk cId="3928176676" sldId="276"/>
            <ac:spMk id="10" creationId="{DFE31BC8-CBA6-3EC1-BAF6-797BA6F68755}"/>
          </ac:spMkLst>
        </pc:spChg>
        <pc:spChg chg="mod topLvl">
          <ac:chgData name="Seyed Hamed Meshkin" userId="220999c3-e6ef-4426-a304-d27831ca2f92" providerId="ADAL" clId="{2BBA3B44-3C84-4B2D-9F63-0A7613010D3C}" dt="2023-09-16T16:06:10.911" v="3445" actId="1076"/>
          <ac:spMkLst>
            <pc:docMk/>
            <pc:sldMk cId="3928176676" sldId="276"/>
            <ac:spMk id="11" creationId="{0341A904-C6A4-13F1-BB93-E55C1A8E3634}"/>
          </ac:spMkLst>
        </pc:spChg>
        <pc:spChg chg="mod topLvl">
          <ac:chgData name="Seyed Hamed Meshkin" userId="220999c3-e6ef-4426-a304-d27831ca2f92" providerId="ADAL" clId="{2BBA3B44-3C84-4B2D-9F63-0A7613010D3C}" dt="2023-09-16T16:06:10.911" v="3445" actId="1076"/>
          <ac:spMkLst>
            <pc:docMk/>
            <pc:sldMk cId="3928176676" sldId="276"/>
            <ac:spMk id="12" creationId="{7E6D15FB-6423-D8DB-81CA-A2AE2A039677}"/>
          </ac:spMkLst>
        </pc:spChg>
        <pc:spChg chg="mod topLvl">
          <ac:chgData name="Seyed Hamed Meshkin" userId="220999c3-e6ef-4426-a304-d27831ca2f92" providerId="ADAL" clId="{2BBA3B44-3C84-4B2D-9F63-0A7613010D3C}" dt="2023-09-16T16:06:10.911" v="3445" actId="1076"/>
          <ac:spMkLst>
            <pc:docMk/>
            <pc:sldMk cId="3928176676" sldId="276"/>
            <ac:spMk id="13" creationId="{5866C216-1389-13A3-B0E1-93C3DC5CD592}"/>
          </ac:spMkLst>
        </pc:spChg>
        <pc:spChg chg="mod topLvl">
          <ac:chgData name="Seyed Hamed Meshkin" userId="220999c3-e6ef-4426-a304-d27831ca2f92" providerId="ADAL" clId="{2BBA3B44-3C84-4B2D-9F63-0A7613010D3C}" dt="2023-09-17T20:18:03.588" v="7773" actId="1076"/>
          <ac:spMkLst>
            <pc:docMk/>
            <pc:sldMk cId="3928176676" sldId="276"/>
            <ac:spMk id="14" creationId="{CC5875EB-6B1B-7CA0-41A7-C47719A3BF37}"/>
          </ac:spMkLst>
        </pc:spChg>
        <pc:spChg chg="mod">
          <ac:chgData name="Seyed Hamed Meshkin" userId="220999c3-e6ef-4426-a304-d27831ca2f92" providerId="ADAL" clId="{2BBA3B44-3C84-4B2D-9F63-0A7613010D3C}" dt="2023-09-18T15:59:01.428" v="9816" actId="20577"/>
          <ac:spMkLst>
            <pc:docMk/>
            <pc:sldMk cId="3928176676" sldId="276"/>
            <ac:spMk id="16" creationId="{EA1E6AA0-AAAB-4009-CF47-28795AB6CB31}"/>
          </ac:spMkLst>
        </pc:spChg>
        <pc:spChg chg="mod topLvl">
          <ac:chgData name="Seyed Hamed Meshkin" userId="220999c3-e6ef-4426-a304-d27831ca2f92" providerId="ADAL" clId="{2BBA3B44-3C84-4B2D-9F63-0A7613010D3C}" dt="2023-09-17T20:18:31.804" v="7787" actId="404"/>
          <ac:spMkLst>
            <pc:docMk/>
            <pc:sldMk cId="3928176676" sldId="276"/>
            <ac:spMk id="17" creationId="{B192DCAF-0C54-3133-1833-22EEDC770752}"/>
          </ac:spMkLst>
        </pc:spChg>
        <pc:spChg chg="mod topLvl">
          <ac:chgData name="Seyed Hamed Meshkin" userId="220999c3-e6ef-4426-a304-d27831ca2f92" providerId="ADAL" clId="{2BBA3B44-3C84-4B2D-9F63-0A7613010D3C}" dt="2023-09-17T20:18:42.051" v="7790" actId="1076"/>
          <ac:spMkLst>
            <pc:docMk/>
            <pc:sldMk cId="3928176676" sldId="276"/>
            <ac:spMk id="23" creationId="{A807FB8E-7680-F8A8-6978-6EB59BEB7B5D}"/>
          </ac:spMkLst>
        </pc:spChg>
        <pc:spChg chg="add del mod">
          <ac:chgData name="Seyed Hamed Meshkin" userId="220999c3-e6ef-4426-a304-d27831ca2f92" providerId="ADAL" clId="{2BBA3B44-3C84-4B2D-9F63-0A7613010D3C}" dt="2023-09-19T15:24:13.017" v="19911" actId="478"/>
          <ac:spMkLst>
            <pc:docMk/>
            <pc:sldMk cId="3928176676" sldId="276"/>
            <ac:spMk id="25" creationId="{A590E2C9-090C-0656-D450-1FEC72E0607B}"/>
          </ac:spMkLst>
        </pc:spChg>
        <pc:spChg chg="add del mod">
          <ac:chgData name="Seyed Hamed Meshkin" userId="220999c3-e6ef-4426-a304-d27831ca2f92" providerId="ADAL" clId="{2BBA3B44-3C84-4B2D-9F63-0A7613010D3C}" dt="2023-09-16T16:03:51.230" v="3426" actId="478"/>
          <ac:spMkLst>
            <pc:docMk/>
            <pc:sldMk cId="3928176676" sldId="276"/>
            <ac:spMk id="26" creationId="{3556595A-C2CE-549B-1ECE-56B676557CBB}"/>
          </ac:spMkLst>
        </pc:spChg>
        <pc:spChg chg="mod topLvl">
          <ac:chgData name="Seyed Hamed Meshkin" userId="220999c3-e6ef-4426-a304-d27831ca2f92" providerId="ADAL" clId="{2BBA3B44-3C84-4B2D-9F63-0A7613010D3C}" dt="2023-09-16T16:06:10.911" v="3445" actId="1076"/>
          <ac:spMkLst>
            <pc:docMk/>
            <pc:sldMk cId="3928176676" sldId="276"/>
            <ac:spMk id="27" creationId="{0D5D7D91-FDD4-69B6-B550-F475BA09A05A}"/>
          </ac:spMkLst>
        </pc:spChg>
        <pc:spChg chg="mod topLvl">
          <ac:chgData name="Seyed Hamed Meshkin" userId="220999c3-e6ef-4426-a304-d27831ca2f92" providerId="ADAL" clId="{2BBA3B44-3C84-4B2D-9F63-0A7613010D3C}" dt="2023-09-16T16:06:10.911" v="3445" actId="1076"/>
          <ac:spMkLst>
            <pc:docMk/>
            <pc:sldMk cId="3928176676" sldId="276"/>
            <ac:spMk id="28" creationId="{A0C3330A-6FB0-EE9A-C8AB-A0776776BD4D}"/>
          </ac:spMkLst>
        </pc:spChg>
        <pc:spChg chg="mod topLvl">
          <ac:chgData name="Seyed Hamed Meshkin" userId="220999c3-e6ef-4426-a304-d27831ca2f92" providerId="ADAL" clId="{2BBA3B44-3C84-4B2D-9F63-0A7613010D3C}" dt="2023-09-16T16:06:10.911" v="3445" actId="1076"/>
          <ac:spMkLst>
            <pc:docMk/>
            <pc:sldMk cId="3928176676" sldId="276"/>
            <ac:spMk id="29" creationId="{88344283-11C6-6F3A-5833-B80AEBBB7676}"/>
          </ac:spMkLst>
        </pc:spChg>
        <pc:spChg chg="mod topLvl">
          <ac:chgData name="Seyed Hamed Meshkin" userId="220999c3-e6ef-4426-a304-d27831ca2f92" providerId="ADAL" clId="{2BBA3B44-3C84-4B2D-9F63-0A7613010D3C}" dt="2023-09-16T16:06:10.911" v="3445" actId="1076"/>
          <ac:spMkLst>
            <pc:docMk/>
            <pc:sldMk cId="3928176676" sldId="276"/>
            <ac:spMk id="30" creationId="{99A457C9-2E20-9B9E-9C2A-53DC94CC30D0}"/>
          </ac:spMkLst>
        </pc:spChg>
        <pc:spChg chg="mod topLvl">
          <ac:chgData name="Seyed Hamed Meshkin" userId="220999c3-e6ef-4426-a304-d27831ca2f92" providerId="ADAL" clId="{2BBA3B44-3C84-4B2D-9F63-0A7613010D3C}" dt="2023-09-16T16:06:10.911" v="3445" actId="1076"/>
          <ac:spMkLst>
            <pc:docMk/>
            <pc:sldMk cId="3928176676" sldId="276"/>
            <ac:spMk id="31" creationId="{B4DA9CA0-14E7-9664-CE28-C85EFBF80E31}"/>
          </ac:spMkLst>
        </pc:spChg>
        <pc:spChg chg="mod topLvl">
          <ac:chgData name="Seyed Hamed Meshkin" userId="220999c3-e6ef-4426-a304-d27831ca2f92" providerId="ADAL" clId="{2BBA3B44-3C84-4B2D-9F63-0A7613010D3C}" dt="2023-09-16T16:06:10.911" v="3445" actId="1076"/>
          <ac:spMkLst>
            <pc:docMk/>
            <pc:sldMk cId="3928176676" sldId="276"/>
            <ac:spMk id="32" creationId="{C8BB6B5B-E096-0058-9D1D-9FB6EDDCF864}"/>
          </ac:spMkLst>
        </pc:spChg>
        <pc:spChg chg="mod topLvl">
          <ac:chgData name="Seyed Hamed Meshkin" userId="220999c3-e6ef-4426-a304-d27831ca2f92" providerId="ADAL" clId="{2BBA3B44-3C84-4B2D-9F63-0A7613010D3C}" dt="2023-09-16T16:09:00.401" v="3469" actId="20577"/>
          <ac:spMkLst>
            <pc:docMk/>
            <pc:sldMk cId="3928176676" sldId="276"/>
            <ac:spMk id="38" creationId="{9B0B35D3-385A-11B3-17A6-DA40D36D29EB}"/>
          </ac:spMkLst>
        </pc:spChg>
        <pc:spChg chg="add del mod">
          <ac:chgData name="Seyed Hamed Meshkin" userId="220999c3-e6ef-4426-a304-d27831ca2f92" providerId="ADAL" clId="{2BBA3B44-3C84-4B2D-9F63-0A7613010D3C}" dt="2023-09-19T15:24:13.017" v="19911" actId="478"/>
          <ac:spMkLst>
            <pc:docMk/>
            <pc:sldMk cId="3928176676" sldId="276"/>
            <ac:spMk id="41" creationId="{9691861B-1030-4356-CBAB-1B6407701474}"/>
          </ac:spMkLst>
        </pc:spChg>
        <pc:spChg chg="del mod">
          <ac:chgData name="Seyed Hamed Meshkin" userId="220999c3-e6ef-4426-a304-d27831ca2f92" providerId="ADAL" clId="{2BBA3B44-3C84-4B2D-9F63-0A7613010D3C}" dt="2023-09-16T17:02:04.598" v="3652" actId="478"/>
          <ac:spMkLst>
            <pc:docMk/>
            <pc:sldMk cId="3928176676" sldId="276"/>
            <ac:spMk id="44" creationId="{6BC7E8F9-4B33-1FE6-9EA3-BB9948A9D4A3}"/>
          </ac:spMkLst>
        </pc:spChg>
        <pc:spChg chg="mod">
          <ac:chgData name="Seyed Hamed Meshkin" userId="220999c3-e6ef-4426-a304-d27831ca2f92" providerId="ADAL" clId="{2BBA3B44-3C84-4B2D-9F63-0A7613010D3C}" dt="2023-09-15T13:51:00.136" v="17" actId="1076"/>
          <ac:spMkLst>
            <pc:docMk/>
            <pc:sldMk cId="3928176676" sldId="276"/>
            <ac:spMk id="45" creationId="{8E9989D7-5A92-87FF-B423-2BCC67D99376}"/>
          </ac:spMkLst>
        </pc:spChg>
        <pc:spChg chg="add del mod">
          <ac:chgData name="Seyed Hamed Meshkin" userId="220999c3-e6ef-4426-a304-d27831ca2f92" providerId="ADAL" clId="{2BBA3B44-3C84-4B2D-9F63-0A7613010D3C}" dt="2023-09-19T15:24:13.017" v="19911" actId="478"/>
          <ac:spMkLst>
            <pc:docMk/>
            <pc:sldMk cId="3928176676" sldId="276"/>
            <ac:spMk id="58" creationId="{994EB644-A925-7AD3-9B33-8F1B7EA9A474}"/>
          </ac:spMkLst>
        </pc:spChg>
        <pc:spChg chg="add del mod">
          <ac:chgData name="Seyed Hamed Meshkin" userId="220999c3-e6ef-4426-a304-d27831ca2f92" providerId="ADAL" clId="{2BBA3B44-3C84-4B2D-9F63-0A7613010D3C}" dt="2023-09-19T15:24:13.017" v="19911" actId="478"/>
          <ac:spMkLst>
            <pc:docMk/>
            <pc:sldMk cId="3928176676" sldId="276"/>
            <ac:spMk id="59" creationId="{17BFA25C-1DDC-B1A5-2F02-468669F1CA58}"/>
          </ac:spMkLst>
        </pc:spChg>
        <pc:spChg chg="add mod ord">
          <ac:chgData name="Seyed Hamed Meshkin" userId="220999c3-e6ef-4426-a304-d27831ca2f92" providerId="ADAL" clId="{2BBA3B44-3C84-4B2D-9F63-0A7613010D3C}" dt="2023-09-16T16:09:54.990" v="3477" actId="207"/>
          <ac:spMkLst>
            <pc:docMk/>
            <pc:sldMk cId="3928176676" sldId="276"/>
            <ac:spMk id="62" creationId="{06DF12ED-4BB6-3584-5EF5-0E5893679607}"/>
          </ac:spMkLst>
        </pc:spChg>
        <pc:spChg chg="add mod">
          <ac:chgData name="Seyed Hamed Meshkin" userId="220999c3-e6ef-4426-a304-d27831ca2f92" providerId="ADAL" clId="{2BBA3B44-3C84-4B2D-9F63-0A7613010D3C}" dt="2023-09-16T16:09:55.304" v="3478" actId="207"/>
          <ac:spMkLst>
            <pc:docMk/>
            <pc:sldMk cId="3928176676" sldId="276"/>
            <ac:spMk id="68" creationId="{6F52F051-4482-F60F-6262-50D8DA14EDDE}"/>
          </ac:spMkLst>
        </pc:spChg>
        <pc:spChg chg="add del mod">
          <ac:chgData name="Seyed Hamed Meshkin" userId="220999c3-e6ef-4426-a304-d27831ca2f92" providerId="ADAL" clId="{2BBA3B44-3C84-4B2D-9F63-0A7613010D3C}" dt="2023-09-16T16:03:15.884" v="3410" actId="478"/>
          <ac:spMkLst>
            <pc:docMk/>
            <pc:sldMk cId="3928176676" sldId="276"/>
            <ac:spMk id="70" creationId="{69E858F6-CB3B-B59A-2640-17EC4A93FE07}"/>
          </ac:spMkLst>
        </pc:spChg>
        <pc:spChg chg="add del mod">
          <ac:chgData name="Seyed Hamed Meshkin" userId="220999c3-e6ef-4426-a304-d27831ca2f92" providerId="ADAL" clId="{2BBA3B44-3C84-4B2D-9F63-0A7613010D3C}" dt="2023-09-19T15:24:13.017" v="19911" actId="478"/>
          <ac:spMkLst>
            <pc:docMk/>
            <pc:sldMk cId="3928176676" sldId="276"/>
            <ac:spMk id="75" creationId="{32780EBF-EEF1-BC82-1ED8-D1FC631196FC}"/>
          </ac:spMkLst>
        </pc:spChg>
        <pc:spChg chg="mod">
          <ac:chgData name="Seyed Hamed Meshkin" userId="220999c3-e6ef-4426-a304-d27831ca2f92" providerId="ADAL" clId="{2BBA3B44-3C84-4B2D-9F63-0A7613010D3C}" dt="2023-09-16T17:03:27.662" v="3672" actId="207"/>
          <ac:spMkLst>
            <pc:docMk/>
            <pc:sldMk cId="3928176676" sldId="276"/>
            <ac:spMk id="84" creationId="{25693510-D4FB-9E4D-AF18-677565893597}"/>
          </ac:spMkLst>
        </pc:spChg>
        <pc:spChg chg="mod">
          <ac:chgData name="Seyed Hamed Meshkin" userId="220999c3-e6ef-4426-a304-d27831ca2f92" providerId="ADAL" clId="{2BBA3B44-3C84-4B2D-9F63-0A7613010D3C}" dt="2023-09-16T17:03:27.662" v="3672" actId="207"/>
          <ac:spMkLst>
            <pc:docMk/>
            <pc:sldMk cId="3928176676" sldId="276"/>
            <ac:spMk id="85" creationId="{8E8A276B-D6F1-94A1-D9F5-1D7C55B7983E}"/>
          </ac:spMkLst>
        </pc:spChg>
        <pc:spChg chg="mod">
          <ac:chgData name="Seyed Hamed Meshkin" userId="220999c3-e6ef-4426-a304-d27831ca2f92" providerId="ADAL" clId="{2BBA3B44-3C84-4B2D-9F63-0A7613010D3C}" dt="2023-09-18T18:03:58.150" v="11543" actId="20577"/>
          <ac:spMkLst>
            <pc:docMk/>
            <pc:sldMk cId="3928176676" sldId="276"/>
            <ac:spMk id="86" creationId="{9D64A2AC-9C2F-78AB-189A-FF031C991FE9}"/>
          </ac:spMkLst>
        </pc:spChg>
        <pc:grpChg chg="del mod">
          <ac:chgData name="Seyed Hamed Meshkin" userId="220999c3-e6ef-4426-a304-d27831ca2f92" providerId="ADAL" clId="{2BBA3B44-3C84-4B2D-9F63-0A7613010D3C}" dt="2023-09-15T13:52:38.466" v="33" actId="165"/>
          <ac:grpSpMkLst>
            <pc:docMk/>
            <pc:sldMk cId="3928176676" sldId="276"/>
            <ac:grpSpMk id="47" creationId="{BA7199BE-182B-D258-9BBC-5CA72BA4561A}"/>
          </ac:grpSpMkLst>
        </pc:grpChg>
        <pc:grpChg chg="add del mod">
          <ac:chgData name="Seyed Hamed Meshkin" userId="220999c3-e6ef-4426-a304-d27831ca2f92" providerId="ADAL" clId="{2BBA3B44-3C84-4B2D-9F63-0A7613010D3C}" dt="2023-09-19T15:24:13.017" v="19911" actId="478"/>
          <ac:grpSpMkLst>
            <pc:docMk/>
            <pc:sldMk cId="3928176676" sldId="276"/>
            <ac:grpSpMk id="69" creationId="{DBFB1E62-CA7F-3E3C-C8FD-35F8825B4034}"/>
          </ac:grpSpMkLst>
        </pc:grpChg>
        <pc:grpChg chg="add mod">
          <ac:chgData name="Seyed Hamed Meshkin" userId="220999c3-e6ef-4426-a304-d27831ca2f92" providerId="ADAL" clId="{2BBA3B44-3C84-4B2D-9F63-0A7613010D3C}" dt="2023-09-16T17:03:48.311" v="3680" actId="14100"/>
          <ac:grpSpMkLst>
            <pc:docMk/>
            <pc:sldMk cId="3928176676" sldId="276"/>
            <ac:grpSpMk id="83" creationId="{90279DB8-09AE-C67C-4FAF-4D04685723FF}"/>
          </ac:grpSpMkLst>
        </pc:grpChg>
        <pc:graphicFrameChg chg="mod modGraphic">
          <ac:chgData name="Seyed Hamed Meshkin" userId="220999c3-e6ef-4426-a304-d27831ca2f92" providerId="ADAL" clId="{2BBA3B44-3C84-4B2D-9F63-0A7613010D3C}" dt="2023-09-15T13:51:00.136" v="17" actId="1076"/>
          <ac:graphicFrameMkLst>
            <pc:docMk/>
            <pc:sldMk cId="3928176676" sldId="276"/>
            <ac:graphicFrameMk id="40" creationId="{FCEA5CCB-8CA3-75FF-8D94-DBD36DA920BF}"/>
          </ac:graphicFrameMkLst>
        </pc:graphicFrameChg>
        <pc:picChg chg="mod">
          <ac:chgData name="Seyed Hamed Meshkin" userId="220999c3-e6ef-4426-a304-d27831ca2f92" providerId="ADAL" clId="{2BBA3B44-3C84-4B2D-9F63-0A7613010D3C}" dt="2023-09-16T16:05:29.851" v="3443" actId="1076"/>
          <ac:picMkLst>
            <pc:docMk/>
            <pc:sldMk cId="3928176676" sldId="276"/>
            <ac:picMk id="15" creationId="{A6B14510-4E05-8C7B-86B3-3F2176AE73B9}"/>
          </ac:picMkLst>
        </pc:picChg>
        <pc:cxnChg chg="add del mod">
          <ac:chgData name="Seyed Hamed Meshkin" userId="220999c3-e6ef-4426-a304-d27831ca2f92" providerId="ADAL" clId="{2BBA3B44-3C84-4B2D-9F63-0A7613010D3C}" dt="2023-09-16T16:02:44.740" v="3376" actId="478"/>
          <ac:cxnSpMkLst>
            <pc:docMk/>
            <pc:sldMk cId="3928176676" sldId="276"/>
            <ac:cxnSpMk id="18" creationId="{00D8A712-FD42-D492-6938-D2DDA84D5ACE}"/>
          </ac:cxnSpMkLst>
        </pc:cxnChg>
        <pc:cxnChg chg="del mod topLvl">
          <ac:chgData name="Seyed Hamed Meshkin" userId="220999c3-e6ef-4426-a304-d27831ca2f92" providerId="ADAL" clId="{2BBA3B44-3C84-4B2D-9F63-0A7613010D3C}" dt="2023-09-17T20:20:59.763" v="7809" actId="478"/>
          <ac:cxnSpMkLst>
            <pc:docMk/>
            <pc:sldMk cId="3928176676" sldId="276"/>
            <ac:cxnSpMk id="19" creationId="{DDA9E560-D811-93AE-55EC-8202390AC185}"/>
          </ac:cxnSpMkLst>
        </pc:cxnChg>
        <pc:cxnChg chg="del mod topLvl">
          <ac:chgData name="Seyed Hamed Meshkin" userId="220999c3-e6ef-4426-a304-d27831ca2f92" providerId="ADAL" clId="{2BBA3B44-3C84-4B2D-9F63-0A7613010D3C}" dt="2023-09-17T20:20:58.730" v="7808" actId="478"/>
          <ac:cxnSpMkLst>
            <pc:docMk/>
            <pc:sldMk cId="3928176676" sldId="276"/>
            <ac:cxnSpMk id="24" creationId="{B606F166-E04F-DE55-D65D-5C46E3EF7AF8}"/>
          </ac:cxnSpMkLst>
        </pc:cxnChg>
        <pc:cxnChg chg="add del mod">
          <ac:chgData name="Seyed Hamed Meshkin" userId="220999c3-e6ef-4426-a304-d27831ca2f92" providerId="ADAL" clId="{2BBA3B44-3C84-4B2D-9F63-0A7613010D3C}" dt="2023-09-19T15:24:13.017" v="19911" actId="478"/>
          <ac:cxnSpMkLst>
            <pc:docMk/>
            <pc:sldMk cId="3928176676" sldId="276"/>
            <ac:cxnSpMk id="35" creationId="{32A30E32-10B2-1EAA-855E-91CC36DA4353}"/>
          </ac:cxnSpMkLst>
        </pc:cxnChg>
        <pc:cxnChg chg="add del mod">
          <ac:chgData name="Seyed Hamed Meshkin" userId="220999c3-e6ef-4426-a304-d27831ca2f92" providerId="ADAL" clId="{2BBA3B44-3C84-4B2D-9F63-0A7613010D3C}" dt="2023-09-19T15:24:13.017" v="19911" actId="478"/>
          <ac:cxnSpMkLst>
            <pc:docMk/>
            <pc:sldMk cId="3928176676" sldId="276"/>
            <ac:cxnSpMk id="46" creationId="{4D19463A-1E02-F551-C620-CF7BE58D0A1D}"/>
          </ac:cxnSpMkLst>
        </pc:cxnChg>
        <pc:cxnChg chg="add del mod">
          <ac:chgData name="Seyed Hamed Meshkin" userId="220999c3-e6ef-4426-a304-d27831ca2f92" providerId="ADAL" clId="{2BBA3B44-3C84-4B2D-9F63-0A7613010D3C}" dt="2023-09-19T15:24:13.017" v="19911" actId="478"/>
          <ac:cxnSpMkLst>
            <pc:docMk/>
            <pc:sldMk cId="3928176676" sldId="276"/>
            <ac:cxnSpMk id="72" creationId="{4A91BB6C-83E3-59EB-62A4-D4EE02D0BC3C}"/>
          </ac:cxnSpMkLst>
        </pc:cxnChg>
      </pc:sldChg>
      <pc:sldChg chg="addSp delSp modSp new mod modTransition addAnim delAnim modAnim modNotesTx">
        <pc:chgData name="Seyed Hamed Meshkin" userId="220999c3-e6ef-4426-a304-d27831ca2f92" providerId="ADAL" clId="{2BBA3B44-3C84-4B2D-9F63-0A7613010D3C}" dt="2023-09-19T14:32:05.408" v="19813" actId="20577"/>
        <pc:sldMkLst>
          <pc:docMk/>
          <pc:sldMk cId="1547702590" sldId="277"/>
        </pc:sldMkLst>
        <pc:spChg chg="del">
          <ac:chgData name="Seyed Hamed Meshkin" userId="220999c3-e6ef-4426-a304-d27831ca2f92" providerId="ADAL" clId="{2BBA3B44-3C84-4B2D-9F63-0A7613010D3C}" dt="2023-09-15T16:59:40.880" v="217" actId="478"/>
          <ac:spMkLst>
            <pc:docMk/>
            <pc:sldMk cId="1547702590" sldId="277"/>
            <ac:spMk id="2" creationId="{FC5A160B-1D3B-7927-977F-96697B8A16C3}"/>
          </ac:spMkLst>
        </pc:spChg>
        <pc:spChg chg="del">
          <ac:chgData name="Seyed Hamed Meshkin" userId="220999c3-e6ef-4426-a304-d27831ca2f92" providerId="ADAL" clId="{2BBA3B44-3C84-4B2D-9F63-0A7613010D3C}" dt="2023-09-15T16:59:40.880" v="217" actId="478"/>
          <ac:spMkLst>
            <pc:docMk/>
            <pc:sldMk cId="1547702590" sldId="277"/>
            <ac:spMk id="3" creationId="{5A65E099-3C0F-A8CB-BA50-81DA85BE0369}"/>
          </ac:spMkLst>
        </pc:spChg>
        <pc:spChg chg="del">
          <ac:chgData name="Seyed Hamed Meshkin" userId="220999c3-e6ef-4426-a304-d27831ca2f92" providerId="ADAL" clId="{2BBA3B44-3C84-4B2D-9F63-0A7613010D3C}" dt="2023-09-15T16:59:40.880" v="217" actId="478"/>
          <ac:spMkLst>
            <pc:docMk/>
            <pc:sldMk cId="1547702590" sldId="277"/>
            <ac:spMk id="4" creationId="{C61E0708-CAF2-2CA2-E3DB-1D778A60DD05}"/>
          </ac:spMkLst>
        </pc:spChg>
        <pc:spChg chg="add del mod">
          <ac:chgData name="Seyed Hamed Meshkin" userId="220999c3-e6ef-4426-a304-d27831ca2f92" providerId="ADAL" clId="{2BBA3B44-3C84-4B2D-9F63-0A7613010D3C}" dt="2023-09-15T16:59:38.876" v="216"/>
          <ac:spMkLst>
            <pc:docMk/>
            <pc:sldMk cId="1547702590" sldId="277"/>
            <ac:spMk id="7" creationId="{99286A88-AF4E-6761-73E4-E16FBF40265B}"/>
          </ac:spMkLst>
        </pc:spChg>
        <pc:spChg chg="add mod">
          <ac:chgData name="Seyed Hamed Meshkin" userId="220999c3-e6ef-4426-a304-d27831ca2f92" providerId="ADAL" clId="{2BBA3B44-3C84-4B2D-9F63-0A7613010D3C}" dt="2023-09-15T16:59:41.089" v="218"/>
          <ac:spMkLst>
            <pc:docMk/>
            <pc:sldMk cId="1547702590" sldId="277"/>
            <ac:spMk id="10" creationId="{F901D52A-1E3C-B26E-818E-D25FB5BA1B7C}"/>
          </ac:spMkLst>
        </pc:spChg>
        <pc:spChg chg="add mod">
          <ac:chgData name="Seyed Hamed Meshkin" userId="220999c3-e6ef-4426-a304-d27831ca2f92" providerId="ADAL" clId="{2BBA3B44-3C84-4B2D-9F63-0A7613010D3C}" dt="2023-09-15T19:17:49.259" v="2052" actId="1076"/>
          <ac:spMkLst>
            <pc:docMk/>
            <pc:sldMk cId="1547702590" sldId="277"/>
            <ac:spMk id="11" creationId="{EB12DA81-98C5-FF2F-0BBE-C701144FE7E1}"/>
          </ac:spMkLst>
        </pc:spChg>
        <pc:spChg chg="add del mod">
          <ac:chgData name="Seyed Hamed Meshkin" userId="220999c3-e6ef-4426-a304-d27831ca2f92" providerId="ADAL" clId="{2BBA3B44-3C84-4B2D-9F63-0A7613010D3C}" dt="2023-09-15T22:16:38.048" v="2634" actId="478"/>
          <ac:spMkLst>
            <pc:docMk/>
            <pc:sldMk cId="1547702590" sldId="277"/>
            <ac:spMk id="12" creationId="{AEEDC083-9702-B5F2-F8EA-723266234D79}"/>
          </ac:spMkLst>
        </pc:spChg>
        <pc:spChg chg="add del mod">
          <ac:chgData name="Seyed Hamed Meshkin" userId="220999c3-e6ef-4426-a304-d27831ca2f92" providerId="ADAL" clId="{2BBA3B44-3C84-4B2D-9F63-0A7613010D3C}" dt="2023-09-15T22:16:38.048" v="2634" actId="478"/>
          <ac:spMkLst>
            <pc:docMk/>
            <pc:sldMk cId="1547702590" sldId="277"/>
            <ac:spMk id="13" creationId="{E2ECCBF8-20A3-AFDB-2A26-0899D7E8F5A8}"/>
          </ac:spMkLst>
        </pc:spChg>
        <pc:spChg chg="add del mod">
          <ac:chgData name="Seyed Hamed Meshkin" userId="220999c3-e6ef-4426-a304-d27831ca2f92" providerId="ADAL" clId="{2BBA3B44-3C84-4B2D-9F63-0A7613010D3C}" dt="2023-09-15T22:16:38.048" v="2634" actId="478"/>
          <ac:spMkLst>
            <pc:docMk/>
            <pc:sldMk cId="1547702590" sldId="277"/>
            <ac:spMk id="14" creationId="{F02EAABB-E811-C270-7EB7-431741BF491A}"/>
          </ac:spMkLst>
        </pc:spChg>
        <pc:spChg chg="add del mod">
          <ac:chgData name="Seyed Hamed Meshkin" userId="220999c3-e6ef-4426-a304-d27831ca2f92" providerId="ADAL" clId="{2BBA3B44-3C84-4B2D-9F63-0A7613010D3C}" dt="2023-09-15T22:16:38.048" v="2634" actId="478"/>
          <ac:spMkLst>
            <pc:docMk/>
            <pc:sldMk cId="1547702590" sldId="277"/>
            <ac:spMk id="15" creationId="{5F01AAB4-C0C7-9EBF-2AEF-54DA0F88917C}"/>
          </ac:spMkLst>
        </pc:spChg>
        <pc:spChg chg="add del mod">
          <ac:chgData name="Seyed Hamed Meshkin" userId="220999c3-e6ef-4426-a304-d27831ca2f92" providerId="ADAL" clId="{2BBA3B44-3C84-4B2D-9F63-0A7613010D3C}" dt="2023-09-15T18:22:44.542" v="1084" actId="478"/>
          <ac:spMkLst>
            <pc:docMk/>
            <pc:sldMk cId="1547702590" sldId="277"/>
            <ac:spMk id="16" creationId="{8E04C6DF-FD6D-1C94-B267-DF394E8BDA1C}"/>
          </ac:spMkLst>
        </pc:spChg>
        <pc:spChg chg="add del mod">
          <ac:chgData name="Seyed Hamed Meshkin" userId="220999c3-e6ef-4426-a304-d27831ca2f92" providerId="ADAL" clId="{2BBA3B44-3C84-4B2D-9F63-0A7613010D3C}" dt="2023-09-15T18:19:23.389" v="1056" actId="478"/>
          <ac:spMkLst>
            <pc:docMk/>
            <pc:sldMk cId="1547702590" sldId="277"/>
            <ac:spMk id="18" creationId="{02AA535A-501E-B158-5D4A-8291318AA420}"/>
          </ac:spMkLst>
        </pc:spChg>
        <pc:spChg chg="add del mod">
          <ac:chgData name="Seyed Hamed Meshkin" userId="220999c3-e6ef-4426-a304-d27831ca2f92" providerId="ADAL" clId="{2BBA3B44-3C84-4B2D-9F63-0A7613010D3C}" dt="2023-09-15T18:15:57.693" v="1021" actId="478"/>
          <ac:spMkLst>
            <pc:docMk/>
            <pc:sldMk cId="1547702590" sldId="277"/>
            <ac:spMk id="19" creationId="{A3A73164-B2E7-275E-AFE6-04A96ECF294E}"/>
          </ac:spMkLst>
        </pc:spChg>
        <pc:spChg chg="add mod ord">
          <ac:chgData name="Seyed Hamed Meshkin" userId="220999c3-e6ef-4426-a304-d27831ca2f92" providerId="ADAL" clId="{2BBA3B44-3C84-4B2D-9F63-0A7613010D3C}" dt="2023-09-15T23:34:41.208" v="3021" actId="1038"/>
          <ac:spMkLst>
            <pc:docMk/>
            <pc:sldMk cId="1547702590" sldId="277"/>
            <ac:spMk id="20" creationId="{309CAB6C-715C-F99A-99DC-83006F2D6222}"/>
          </ac:spMkLst>
        </pc:spChg>
        <pc:spChg chg="add mod">
          <ac:chgData name="Seyed Hamed Meshkin" userId="220999c3-e6ef-4426-a304-d27831ca2f92" providerId="ADAL" clId="{2BBA3B44-3C84-4B2D-9F63-0A7613010D3C}" dt="2023-09-15T23:34:41.208" v="3021" actId="1038"/>
          <ac:spMkLst>
            <pc:docMk/>
            <pc:sldMk cId="1547702590" sldId="277"/>
            <ac:spMk id="21" creationId="{3A9931CC-FF44-1ED4-196F-9DD04878355C}"/>
          </ac:spMkLst>
        </pc:spChg>
        <pc:spChg chg="add mod">
          <ac:chgData name="Seyed Hamed Meshkin" userId="220999c3-e6ef-4426-a304-d27831ca2f92" providerId="ADAL" clId="{2BBA3B44-3C84-4B2D-9F63-0A7613010D3C}" dt="2023-09-15T23:34:41.208" v="3021" actId="1038"/>
          <ac:spMkLst>
            <pc:docMk/>
            <pc:sldMk cId="1547702590" sldId="277"/>
            <ac:spMk id="22" creationId="{C3B045CF-036E-A8D1-138D-0AFBE1FBF29C}"/>
          </ac:spMkLst>
        </pc:spChg>
        <pc:spChg chg="add mod">
          <ac:chgData name="Seyed Hamed Meshkin" userId="220999c3-e6ef-4426-a304-d27831ca2f92" providerId="ADAL" clId="{2BBA3B44-3C84-4B2D-9F63-0A7613010D3C}" dt="2023-09-15T23:34:41.208" v="3021" actId="1038"/>
          <ac:spMkLst>
            <pc:docMk/>
            <pc:sldMk cId="1547702590" sldId="277"/>
            <ac:spMk id="23" creationId="{D787BAA4-0ACD-44F5-8ADB-A9F6281ECC93}"/>
          </ac:spMkLst>
        </pc:spChg>
        <pc:spChg chg="add del mod">
          <ac:chgData name="Seyed Hamed Meshkin" userId="220999c3-e6ef-4426-a304-d27831ca2f92" providerId="ADAL" clId="{2BBA3B44-3C84-4B2D-9F63-0A7613010D3C}" dt="2023-09-15T18:28:12.035" v="1191"/>
          <ac:spMkLst>
            <pc:docMk/>
            <pc:sldMk cId="1547702590" sldId="277"/>
            <ac:spMk id="24" creationId="{5E632C80-7F9D-BF48-3EC3-BACA9994F220}"/>
          </ac:spMkLst>
        </pc:spChg>
        <pc:spChg chg="add del mod">
          <ac:chgData name="Seyed Hamed Meshkin" userId="220999c3-e6ef-4426-a304-d27831ca2f92" providerId="ADAL" clId="{2BBA3B44-3C84-4B2D-9F63-0A7613010D3C}" dt="2023-09-15T18:28:12.035" v="1191"/>
          <ac:spMkLst>
            <pc:docMk/>
            <pc:sldMk cId="1547702590" sldId="277"/>
            <ac:spMk id="25" creationId="{8039C757-EB85-724F-658D-4A7B3DB3B6A9}"/>
          </ac:spMkLst>
        </pc:spChg>
        <pc:spChg chg="add del mod">
          <ac:chgData name="Seyed Hamed Meshkin" userId="220999c3-e6ef-4426-a304-d27831ca2f92" providerId="ADAL" clId="{2BBA3B44-3C84-4B2D-9F63-0A7613010D3C}" dt="2023-09-15T18:28:12.035" v="1191"/>
          <ac:spMkLst>
            <pc:docMk/>
            <pc:sldMk cId="1547702590" sldId="277"/>
            <ac:spMk id="26" creationId="{15EBAE6B-1725-C52C-8AD4-22159CD12FF5}"/>
          </ac:spMkLst>
        </pc:spChg>
        <pc:spChg chg="add mod ord">
          <ac:chgData name="Seyed Hamed Meshkin" userId="220999c3-e6ef-4426-a304-d27831ca2f92" providerId="ADAL" clId="{2BBA3B44-3C84-4B2D-9F63-0A7613010D3C}" dt="2023-09-15T23:34:41.208" v="3021" actId="1038"/>
          <ac:spMkLst>
            <pc:docMk/>
            <pc:sldMk cId="1547702590" sldId="277"/>
            <ac:spMk id="28" creationId="{0B3AD4CF-0CDA-FA6A-4391-E34E672CC477}"/>
          </ac:spMkLst>
        </pc:spChg>
        <pc:spChg chg="add del mod">
          <ac:chgData name="Seyed Hamed Meshkin" userId="220999c3-e6ef-4426-a304-d27831ca2f92" providerId="ADAL" clId="{2BBA3B44-3C84-4B2D-9F63-0A7613010D3C}" dt="2023-09-15T18:36:14.693" v="1269" actId="478"/>
          <ac:spMkLst>
            <pc:docMk/>
            <pc:sldMk cId="1547702590" sldId="277"/>
            <ac:spMk id="33" creationId="{6F13737C-0A38-05CB-D8CC-0830E099FDED}"/>
          </ac:spMkLst>
        </pc:spChg>
        <pc:spChg chg="add del mod">
          <ac:chgData name="Seyed Hamed Meshkin" userId="220999c3-e6ef-4426-a304-d27831ca2f92" providerId="ADAL" clId="{2BBA3B44-3C84-4B2D-9F63-0A7613010D3C}" dt="2023-09-15T18:36:14.693" v="1269" actId="478"/>
          <ac:spMkLst>
            <pc:docMk/>
            <pc:sldMk cId="1547702590" sldId="277"/>
            <ac:spMk id="34" creationId="{416290F6-8A19-C82D-8845-2C82DC5C7E95}"/>
          </ac:spMkLst>
        </pc:spChg>
        <pc:spChg chg="add del mod">
          <ac:chgData name="Seyed Hamed Meshkin" userId="220999c3-e6ef-4426-a304-d27831ca2f92" providerId="ADAL" clId="{2BBA3B44-3C84-4B2D-9F63-0A7613010D3C}" dt="2023-09-15T18:36:14.693" v="1269" actId="478"/>
          <ac:spMkLst>
            <pc:docMk/>
            <pc:sldMk cId="1547702590" sldId="277"/>
            <ac:spMk id="35" creationId="{C2AEE22F-20AB-AFC1-2D56-A59069799EFC}"/>
          </ac:spMkLst>
        </pc:spChg>
        <pc:spChg chg="add mod">
          <ac:chgData name="Seyed Hamed Meshkin" userId="220999c3-e6ef-4426-a304-d27831ca2f92" providerId="ADAL" clId="{2BBA3B44-3C84-4B2D-9F63-0A7613010D3C}" dt="2023-09-15T23:34:41.208" v="3021" actId="1038"/>
          <ac:spMkLst>
            <pc:docMk/>
            <pc:sldMk cId="1547702590" sldId="277"/>
            <ac:spMk id="36" creationId="{4A4FD92E-1099-FC8D-9A39-FCA1B15E0CC1}"/>
          </ac:spMkLst>
        </pc:spChg>
        <pc:spChg chg="add del mod">
          <ac:chgData name="Seyed Hamed Meshkin" userId="220999c3-e6ef-4426-a304-d27831ca2f92" providerId="ADAL" clId="{2BBA3B44-3C84-4B2D-9F63-0A7613010D3C}" dt="2023-09-15T18:36:14.693" v="1269" actId="478"/>
          <ac:spMkLst>
            <pc:docMk/>
            <pc:sldMk cId="1547702590" sldId="277"/>
            <ac:spMk id="37" creationId="{7B8E46C5-EF3A-8087-FE81-D4AA3CEDD601}"/>
          </ac:spMkLst>
        </pc:spChg>
        <pc:spChg chg="add mod">
          <ac:chgData name="Seyed Hamed Meshkin" userId="220999c3-e6ef-4426-a304-d27831ca2f92" providerId="ADAL" clId="{2BBA3B44-3C84-4B2D-9F63-0A7613010D3C}" dt="2023-09-15T23:34:41.208" v="3021" actId="1038"/>
          <ac:spMkLst>
            <pc:docMk/>
            <pc:sldMk cId="1547702590" sldId="277"/>
            <ac:spMk id="39" creationId="{047B6308-5CCD-9F73-B481-B0EC390A9C08}"/>
          </ac:spMkLst>
        </pc:spChg>
        <pc:spChg chg="add mod">
          <ac:chgData name="Seyed Hamed Meshkin" userId="220999c3-e6ef-4426-a304-d27831ca2f92" providerId="ADAL" clId="{2BBA3B44-3C84-4B2D-9F63-0A7613010D3C}" dt="2023-09-15T23:34:41.208" v="3021" actId="1038"/>
          <ac:spMkLst>
            <pc:docMk/>
            <pc:sldMk cId="1547702590" sldId="277"/>
            <ac:spMk id="40" creationId="{C1801B61-F631-5DF6-3065-8B4251865DA0}"/>
          </ac:spMkLst>
        </pc:spChg>
        <pc:spChg chg="add mod">
          <ac:chgData name="Seyed Hamed Meshkin" userId="220999c3-e6ef-4426-a304-d27831ca2f92" providerId="ADAL" clId="{2BBA3B44-3C84-4B2D-9F63-0A7613010D3C}" dt="2023-09-15T23:34:41.208" v="3021" actId="1038"/>
          <ac:spMkLst>
            <pc:docMk/>
            <pc:sldMk cId="1547702590" sldId="277"/>
            <ac:spMk id="41" creationId="{AE8D0942-6331-1229-93F9-48F8223818CA}"/>
          </ac:spMkLst>
        </pc:spChg>
        <pc:spChg chg="add mod">
          <ac:chgData name="Seyed Hamed Meshkin" userId="220999c3-e6ef-4426-a304-d27831ca2f92" providerId="ADAL" clId="{2BBA3B44-3C84-4B2D-9F63-0A7613010D3C}" dt="2023-09-15T23:34:41.208" v="3021" actId="1038"/>
          <ac:spMkLst>
            <pc:docMk/>
            <pc:sldMk cId="1547702590" sldId="277"/>
            <ac:spMk id="42" creationId="{B160727C-5E60-6CE4-09C2-9DB02B4992A8}"/>
          </ac:spMkLst>
        </pc:spChg>
        <pc:spChg chg="add mod">
          <ac:chgData name="Seyed Hamed Meshkin" userId="220999c3-e6ef-4426-a304-d27831ca2f92" providerId="ADAL" clId="{2BBA3B44-3C84-4B2D-9F63-0A7613010D3C}" dt="2023-09-15T23:34:41.208" v="3021" actId="1038"/>
          <ac:spMkLst>
            <pc:docMk/>
            <pc:sldMk cId="1547702590" sldId="277"/>
            <ac:spMk id="52" creationId="{9D45EC7B-6691-17EB-F2C2-2B52F261D89A}"/>
          </ac:spMkLst>
        </pc:spChg>
        <pc:spChg chg="add mod">
          <ac:chgData name="Seyed Hamed Meshkin" userId="220999c3-e6ef-4426-a304-d27831ca2f92" providerId="ADAL" clId="{2BBA3B44-3C84-4B2D-9F63-0A7613010D3C}" dt="2023-09-15T23:34:41.208" v="3021" actId="1038"/>
          <ac:spMkLst>
            <pc:docMk/>
            <pc:sldMk cId="1547702590" sldId="277"/>
            <ac:spMk id="53" creationId="{58F09D4B-9C9D-855B-1630-0A05A9BA0927}"/>
          </ac:spMkLst>
        </pc:spChg>
        <pc:spChg chg="add del mod">
          <ac:chgData name="Seyed Hamed Meshkin" userId="220999c3-e6ef-4426-a304-d27831ca2f92" providerId="ADAL" clId="{2BBA3B44-3C84-4B2D-9F63-0A7613010D3C}" dt="2023-09-15T19:36:26.674" v="2182" actId="478"/>
          <ac:spMkLst>
            <pc:docMk/>
            <pc:sldMk cId="1547702590" sldId="277"/>
            <ac:spMk id="54" creationId="{C1C485D9-A319-1F40-5D36-68FF5172E3A2}"/>
          </ac:spMkLst>
        </pc:spChg>
        <pc:spChg chg="add del mod">
          <ac:chgData name="Seyed Hamed Meshkin" userId="220999c3-e6ef-4426-a304-d27831ca2f92" providerId="ADAL" clId="{2BBA3B44-3C84-4B2D-9F63-0A7613010D3C}" dt="2023-09-15T19:26:47.392" v="2173" actId="478"/>
          <ac:spMkLst>
            <pc:docMk/>
            <pc:sldMk cId="1547702590" sldId="277"/>
            <ac:spMk id="55" creationId="{9E7F1AC4-33EE-0FB6-91CF-BAC67EEFA980}"/>
          </ac:spMkLst>
        </pc:spChg>
        <pc:spChg chg="add del mod">
          <ac:chgData name="Seyed Hamed Meshkin" userId="220999c3-e6ef-4426-a304-d27831ca2f92" providerId="ADAL" clId="{2BBA3B44-3C84-4B2D-9F63-0A7613010D3C}" dt="2023-09-15T19:26:46.470" v="2172" actId="478"/>
          <ac:spMkLst>
            <pc:docMk/>
            <pc:sldMk cId="1547702590" sldId="277"/>
            <ac:spMk id="56" creationId="{8DB61812-9D5F-0D8A-673E-5C2A3289D9C5}"/>
          </ac:spMkLst>
        </pc:spChg>
        <pc:spChg chg="add del mod">
          <ac:chgData name="Seyed Hamed Meshkin" userId="220999c3-e6ef-4426-a304-d27831ca2f92" providerId="ADAL" clId="{2BBA3B44-3C84-4B2D-9F63-0A7613010D3C}" dt="2023-09-15T19:26:48.421" v="2174" actId="478"/>
          <ac:spMkLst>
            <pc:docMk/>
            <pc:sldMk cId="1547702590" sldId="277"/>
            <ac:spMk id="57" creationId="{E5E135D7-E8C9-65B9-3DED-CA1A89DC40E6}"/>
          </ac:spMkLst>
        </pc:spChg>
        <pc:spChg chg="add del mod">
          <ac:chgData name="Seyed Hamed Meshkin" userId="220999c3-e6ef-4426-a304-d27831ca2f92" providerId="ADAL" clId="{2BBA3B44-3C84-4B2D-9F63-0A7613010D3C}" dt="2023-09-15T19:36:26.674" v="2182" actId="478"/>
          <ac:spMkLst>
            <pc:docMk/>
            <pc:sldMk cId="1547702590" sldId="277"/>
            <ac:spMk id="59" creationId="{1B1E228E-5EDB-CCC3-5161-D79B9EB1C8E6}"/>
          </ac:spMkLst>
        </pc:spChg>
        <pc:spChg chg="add del mod">
          <ac:chgData name="Seyed Hamed Meshkin" userId="220999c3-e6ef-4426-a304-d27831ca2f92" providerId="ADAL" clId="{2BBA3B44-3C84-4B2D-9F63-0A7613010D3C}" dt="2023-09-15T19:36:26.674" v="2182" actId="478"/>
          <ac:spMkLst>
            <pc:docMk/>
            <pc:sldMk cId="1547702590" sldId="277"/>
            <ac:spMk id="60" creationId="{6CB3501D-59D2-9277-EA32-1B0BD445EEDA}"/>
          </ac:spMkLst>
        </pc:spChg>
        <pc:spChg chg="add del mod">
          <ac:chgData name="Seyed Hamed Meshkin" userId="220999c3-e6ef-4426-a304-d27831ca2f92" providerId="ADAL" clId="{2BBA3B44-3C84-4B2D-9F63-0A7613010D3C}" dt="2023-09-15T19:36:26.674" v="2182" actId="478"/>
          <ac:spMkLst>
            <pc:docMk/>
            <pc:sldMk cId="1547702590" sldId="277"/>
            <ac:spMk id="61" creationId="{35605BC3-C864-859B-D01A-18D1B4E895D4}"/>
          </ac:spMkLst>
        </pc:spChg>
        <pc:spChg chg="add del mod">
          <ac:chgData name="Seyed Hamed Meshkin" userId="220999c3-e6ef-4426-a304-d27831ca2f92" providerId="ADAL" clId="{2BBA3B44-3C84-4B2D-9F63-0A7613010D3C}" dt="2023-09-15T19:36:26.674" v="2182" actId="478"/>
          <ac:spMkLst>
            <pc:docMk/>
            <pc:sldMk cId="1547702590" sldId="277"/>
            <ac:spMk id="62" creationId="{0362E475-5089-628A-E572-9E0D246C8C95}"/>
          </ac:spMkLst>
        </pc:spChg>
        <pc:spChg chg="add del mod">
          <ac:chgData name="Seyed Hamed Meshkin" userId="220999c3-e6ef-4426-a304-d27831ca2f92" providerId="ADAL" clId="{2BBA3B44-3C84-4B2D-9F63-0A7613010D3C}" dt="2023-09-15T19:36:26.674" v="2182" actId="478"/>
          <ac:spMkLst>
            <pc:docMk/>
            <pc:sldMk cId="1547702590" sldId="277"/>
            <ac:spMk id="63" creationId="{09BC03CD-028B-9166-D515-382733838437}"/>
          </ac:spMkLst>
        </pc:spChg>
        <pc:spChg chg="add del mod">
          <ac:chgData name="Seyed Hamed Meshkin" userId="220999c3-e6ef-4426-a304-d27831ca2f92" providerId="ADAL" clId="{2BBA3B44-3C84-4B2D-9F63-0A7613010D3C}" dt="2023-09-15T19:36:26.674" v="2182" actId="478"/>
          <ac:spMkLst>
            <pc:docMk/>
            <pc:sldMk cId="1547702590" sldId="277"/>
            <ac:spMk id="65" creationId="{624F851B-174A-6EB4-D4B6-DB5E9DF548B2}"/>
          </ac:spMkLst>
        </pc:spChg>
        <pc:spChg chg="add del mod">
          <ac:chgData name="Seyed Hamed Meshkin" userId="220999c3-e6ef-4426-a304-d27831ca2f92" providerId="ADAL" clId="{2BBA3B44-3C84-4B2D-9F63-0A7613010D3C}" dt="2023-09-15T19:36:26.674" v="2182" actId="478"/>
          <ac:spMkLst>
            <pc:docMk/>
            <pc:sldMk cId="1547702590" sldId="277"/>
            <ac:spMk id="66" creationId="{87304750-19D1-80DB-8ABA-8674D3335168}"/>
          </ac:spMkLst>
        </pc:spChg>
        <pc:spChg chg="add del mod">
          <ac:chgData name="Seyed Hamed Meshkin" userId="220999c3-e6ef-4426-a304-d27831ca2f92" providerId="ADAL" clId="{2BBA3B44-3C84-4B2D-9F63-0A7613010D3C}" dt="2023-09-15T19:36:26.674" v="2182" actId="478"/>
          <ac:spMkLst>
            <pc:docMk/>
            <pc:sldMk cId="1547702590" sldId="277"/>
            <ac:spMk id="67" creationId="{1A2E77B2-08DA-F905-68C4-F6C0B5FFF6BB}"/>
          </ac:spMkLst>
        </pc:spChg>
        <pc:spChg chg="add del mod">
          <ac:chgData name="Seyed Hamed Meshkin" userId="220999c3-e6ef-4426-a304-d27831ca2f92" providerId="ADAL" clId="{2BBA3B44-3C84-4B2D-9F63-0A7613010D3C}" dt="2023-09-15T19:36:26.674" v="2182" actId="478"/>
          <ac:spMkLst>
            <pc:docMk/>
            <pc:sldMk cId="1547702590" sldId="277"/>
            <ac:spMk id="68" creationId="{E68ED325-03D2-94AC-8EF0-BD7CBFE04DAF}"/>
          </ac:spMkLst>
        </pc:spChg>
        <pc:spChg chg="add del mod">
          <ac:chgData name="Seyed Hamed Meshkin" userId="220999c3-e6ef-4426-a304-d27831ca2f92" providerId="ADAL" clId="{2BBA3B44-3C84-4B2D-9F63-0A7613010D3C}" dt="2023-09-15T19:36:26.674" v="2182" actId="478"/>
          <ac:spMkLst>
            <pc:docMk/>
            <pc:sldMk cId="1547702590" sldId="277"/>
            <ac:spMk id="69" creationId="{54692DB4-D6CB-2CAF-38CB-34F1783B6712}"/>
          </ac:spMkLst>
        </pc:spChg>
        <pc:spChg chg="add del mod ord">
          <ac:chgData name="Seyed Hamed Meshkin" userId="220999c3-e6ef-4426-a304-d27831ca2f92" providerId="ADAL" clId="{2BBA3B44-3C84-4B2D-9F63-0A7613010D3C}" dt="2023-09-15T22:07:08.592" v="2542" actId="478"/>
          <ac:spMkLst>
            <pc:docMk/>
            <pc:sldMk cId="1547702590" sldId="277"/>
            <ac:spMk id="70" creationId="{1C8440C9-E8EB-6ACE-2690-C78BA1D2C065}"/>
          </ac:spMkLst>
        </pc:spChg>
        <pc:spChg chg="add mod">
          <ac:chgData name="Seyed Hamed Meshkin" userId="220999c3-e6ef-4426-a304-d27831ca2f92" providerId="ADAL" clId="{2BBA3B44-3C84-4B2D-9F63-0A7613010D3C}" dt="2023-09-15T23:34:41.208" v="3021" actId="1038"/>
          <ac:spMkLst>
            <pc:docMk/>
            <pc:sldMk cId="1547702590" sldId="277"/>
            <ac:spMk id="78" creationId="{F6FA3821-089B-284C-D106-0B8D6C845BF7}"/>
          </ac:spMkLst>
        </pc:spChg>
        <pc:spChg chg="add mod">
          <ac:chgData name="Seyed Hamed Meshkin" userId="220999c3-e6ef-4426-a304-d27831ca2f92" providerId="ADAL" clId="{2BBA3B44-3C84-4B2D-9F63-0A7613010D3C}" dt="2023-09-15T23:34:41.208" v="3021" actId="1038"/>
          <ac:spMkLst>
            <pc:docMk/>
            <pc:sldMk cId="1547702590" sldId="277"/>
            <ac:spMk id="79" creationId="{EA529E2E-80C4-0899-CB6E-4EC348CEE583}"/>
          </ac:spMkLst>
        </pc:spChg>
        <pc:spChg chg="add mod">
          <ac:chgData name="Seyed Hamed Meshkin" userId="220999c3-e6ef-4426-a304-d27831ca2f92" providerId="ADAL" clId="{2BBA3B44-3C84-4B2D-9F63-0A7613010D3C}" dt="2023-09-16T16:13:17.942" v="3612"/>
          <ac:spMkLst>
            <pc:docMk/>
            <pc:sldMk cId="1547702590" sldId="277"/>
            <ac:spMk id="82" creationId="{43A65D18-68CF-E97F-A7EC-B751A8CEB1ED}"/>
          </ac:spMkLst>
        </pc:spChg>
        <pc:grpChg chg="add mod">
          <ac:chgData name="Seyed Hamed Meshkin" userId="220999c3-e6ef-4426-a304-d27831ca2f92" providerId="ADAL" clId="{2BBA3B44-3C84-4B2D-9F63-0A7613010D3C}" dt="2023-09-15T18:28:23.866" v="1193" actId="164"/>
          <ac:grpSpMkLst>
            <pc:docMk/>
            <pc:sldMk cId="1547702590" sldId="277"/>
            <ac:grpSpMk id="27" creationId="{0D610886-48CC-4D6F-28C1-5CEFA38A5818}"/>
          </ac:grpSpMkLst>
        </pc:grpChg>
        <pc:picChg chg="add del mod">
          <ac:chgData name="Seyed Hamed Meshkin" userId="220999c3-e6ef-4426-a304-d27831ca2f92" providerId="ADAL" clId="{2BBA3B44-3C84-4B2D-9F63-0A7613010D3C}" dt="2023-09-15T16:59:38.876" v="216"/>
          <ac:picMkLst>
            <pc:docMk/>
            <pc:sldMk cId="1547702590" sldId="277"/>
            <ac:picMk id="5" creationId="{A31403AE-11D4-0338-159D-4467CCB7F08D}"/>
          </ac:picMkLst>
        </pc:picChg>
        <pc:picChg chg="add del mod">
          <ac:chgData name="Seyed Hamed Meshkin" userId="220999c3-e6ef-4426-a304-d27831ca2f92" providerId="ADAL" clId="{2BBA3B44-3C84-4B2D-9F63-0A7613010D3C}" dt="2023-09-15T16:59:38.876" v="216"/>
          <ac:picMkLst>
            <pc:docMk/>
            <pc:sldMk cId="1547702590" sldId="277"/>
            <ac:picMk id="6" creationId="{6732688D-C61C-C85F-7301-CC6BF4FFF094}"/>
          </ac:picMkLst>
        </pc:picChg>
        <pc:picChg chg="add mod">
          <ac:chgData name="Seyed Hamed Meshkin" userId="220999c3-e6ef-4426-a304-d27831ca2f92" providerId="ADAL" clId="{2BBA3B44-3C84-4B2D-9F63-0A7613010D3C}" dt="2023-09-15T16:59:41.089" v="218"/>
          <ac:picMkLst>
            <pc:docMk/>
            <pc:sldMk cId="1547702590" sldId="277"/>
            <ac:picMk id="8" creationId="{83F62EC8-0167-CECB-7DB4-8E717974EEC2}"/>
          </ac:picMkLst>
        </pc:picChg>
        <pc:picChg chg="add mod">
          <ac:chgData name="Seyed Hamed Meshkin" userId="220999c3-e6ef-4426-a304-d27831ca2f92" providerId="ADAL" clId="{2BBA3B44-3C84-4B2D-9F63-0A7613010D3C}" dt="2023-09-15T16:59:41.089" v="218"/>
          <ac:picMkLst>
            <pc:docMk/>
            <pc:sldMk cId="1547702590" sldId="277"/>
            <ac:picMk id="9" creationId="{F49AAAFA-CBB6-5A82-479F-55CBC2D52F31}"/>
          </ac:picMkLst>
        </pc:picChg>
        <pc:picChg chg="add del mod">
          <ac:chgData name="Seyed Hamed Meshkin" userId="220999c3-e6ef-4426-a304-d27831ca2f92" providerId="ADAL" clId="{2BBA3B44-3C84-4B2D-9F63-0A7613010D3C}" dt="2023-09-18T14:10:04.902" v="8536" actId="478"/>
          <ac:picMkLst>
            <pc:docMk/>
            <pc:sldMk cId="1547702590" sldId="277"/>
            <ac:picMk id="17" creationId="{DE1B8C7B-9E34-0251-478B-DA1F06F9D947}"/>
          </ac:picMkLst>
        </pc:picChg>
        <pc:cxnChg chg="add mod">
          <ac:chgData name="Seyed Hamed Meshkin" userId="220999c3-e6ef-4426-a304-d27831ca2f92" providerId="ADAL" clId="{2BBA3B44-3C84-4B2D-9F63-0A7613010D3C}" dt="2023-09-15T23:34:41.208" v="3021" actId="1038"/>
          <ac:cxnSpMkLst>
            <pc:docMk/>
            <pc:sldMk cId="1547702590" sldId="277"/>
            <ac:cxnSpMk id="30" creationId="{029ADB25-E7F4-D54E-E581-BC9E2B09BD03}"/>
          </ac:cxnSpMkLst>
        </pc:cxnChg>
        <pc:cxnChg chg="add mod">
          <ac:chgData name="Seyed Hamed Meshkin" userId="220999c3-e6ef-4426-a304-d27831ca2f92" providerId="ADAL" clId="{2BBA3B44-3C84-4B2D-9F63-0A7613010D3C}" dt="2023-09-15T23:34:41.208" v="3021" actId="1038"/>
          <ac:cxnSpMkLst>
            <pc:docMk/>
            <pc:sldMk cId="1547702590" sldId="277"/>
            <ac:cxnSpMk id="45" creationId="{D65607CA-E513-CD31-A144-559FAB6EFF4B}"/>
          </ac:cxnSpMkLst>
        </pc:cxnChg>
        <pc:cxnChg chg="add del mod">
          <ac:chgData name="Seyed Hamed Meshkin" userId="220999c3-e6ef-4426-a304-d27831ca2f92" providerId="ADAL" clId="{2BBA3B44-3C84-4B2D-9F63-0A7613010D3C}" dt="2023-09-15T19:36:26.674" v="2182" actId="478"/>
          <ac:cxnSpMkLst>
            <pc:docMk/>
            <pc:sldMk cId="1547702590" sldId="277"/>
            <ac:cxnSpMk id="58" creationId="{BF84CD8B-BF5D-FD54-B2A7-5417858F27BB}"/>
          </ac:cxnSpMkLst>
        </pc:cxnChg>
        <pc:cxnChg chg="add del mod">
          <ac:chgData name="Seyed Hamed Meshkin" userId="220999c3-e6ef-4426-a304-d27831ca2f92" providerId="ADAL" clId="{2BBA3B44-3C84-4B2D-9F63-0A7613010D3C}" dt="2023-09-15T19:36:26.674" v="2182" actId="478"/>
          <ac:cxnSpMkLst>
            <pc:docMk/>
            <pc:sldMk cId="1547702590" sldId="277"/>
            <ac:cxnSpMk id="64" creationId="{01C6D5BF-21CA-C7BD-CA98-8CBCF7D94769}"/>
          </ac:cxnSpMkLst>
        </pc:cxnChg>
      </pc:sldChg>
      <pc:sldChg chg="addSp delSp modSp add del mod modTransition modAnim">
        <pc:chgData name="Seyed Hamed Meshkin" userId="220999c3-e6ef-4426-a304-d27831ca2f92" providerId="ADAL" clId="{2BBA3B44-3C84-4B2D-9F63-0A7613010D3C}" dt="2023-09-15T19:36:14.829" v="2181" actId="47"/>
        <pc:sldMkLst>
          <pc:docMk/>
          <pc:sldMk cId="421132756" sldId="278"/>
        </pc:sldMkLst>
        <pc:spChg chg="add del mod">
          <ac:chgData name="Seyed Hamed Meshkin" userId="220999c3-e6ef-4426-a304-d27831ca2f92" providerId="ADAL" clId="{2BBA3B44-3C84-4B2D-9F63-0A7613010D3C}" dt="2023-09-15T19:18:39.151" v="2058"/>
          <ac:spMkLst>
            <pc:docMk/>
            <pc:sldMk cId="421132756" sldId="278"/>
            <ac:spMk id="2" creationId="{4E50B3B9-17D7-2448-5194-D985CB78D4B6}"/>
          </ac:spMkLst>
        </pc:spChg>
        <pc:spChg chg="add mod">
          <ac:chgData name="Seyed Hamed Meshkin" userId="220999c3-e6ef-4426-a304-d27831ca2f92" providerId="ADAL" clId="{2BBA3B44-3C84-4B2D-9F63-0A7613010D3C}" dt="2023-09-15T19:21:33.010" v="2154" actId="1076"/>
          <ac:spMkLst>
            <pc:docMk/>
            <pc:sldMk cId="421132756" sldId="278"/>
            <ac:spMk id="3" creationId="{E0128195-FD51-364E-41D4-38348EF7DC64}"/>
          </ac:spMkLst>
        </pc:spChg>
        <pc:spChg chg="add mod">
          <ac:chgData name="Seyed Hamed Meshkin" userId="220999c3-e6ef-4426-a304-d27831ca2f92" providerId="ADAL" clId="{2BBA3B44-3C84-4B2D-9F63-0A7613010D3C}" dt="2023-09-15T19:21:33.010" v="2154" actId="1076"/>
          <ac:spMkLst>
            <pc:docMk/>
            <pc:sldMk cId="421132756" sldId="278"/>
            <ac:spMk id="4" creationId="{2C6BB237-7706-EB61-FBE8-0C62AA92D4EF}"/>
          </ac:spMkLst>
        </pc:spChg>
        <pc:spChg chg="add mod">
          <ac:chgData name="Seyed Hamed Meshkin" userId="220999c3-e6ef-4426-a304-d27831ca2f92" providerId="ADAL" clId="{2BBA3B44-3C84-4B2D-9F63-0A7613010D3C}" dt="2023-09-15T19:21:33.010" v="2154" actId="1076"/>
          <ac:spMkLst>
            <pc:docMk/>
            <pc:sldMk cId="421132756" sldId="278"/>
            <ac:spMk id="5" creationId="{7714327D-091D-C46D-F716-3A1EAA450634}"/>
          </ac:spMkLst>
        </pc:spChg>
        <pc:spChg chg="add mod">
          <ac:chgData name="Seyed Hamed Meshkin" userId="220999c3-e6ef-4426-a304-d27831ca2f92" providerId="ADAL" clId="{2BBA3B44-3C84-4B2D-9F63-0A7613010D3C}" dt="2023-09-15T19:21:33.010" v="2154" actId="1076"/>
          <ac:spMkLst>
            <pc:docMk/>
            <pc:sldMk cId="421132756" sldId="278"/>
            <ac:spMk id="6" creationId="{BABBD658-CB64-F2E9-F332-5AE9D4A7E9CB}"/>
          </ac:spMkLst>
        </pc:spChg>
        <pc:spChg chg="add mod">
          <ac:chgData name="Seyed Hamed Meshkin" userId="220999c3-e6ef-4426-a304-d27831ca2f92" providerId="ADAL" clId="{2BBA3B44-3C84-4B2D-9F63-0A7613010D3C}" dt="2023-09-15T19:21:33.010" v="2154" actId="1076"/>
          <ac:spMkLst>
            <pc:docMk/>
            <pc:sldMk cId="421132756" sldId="278"/>
            <ac:spMk id="16" creationId="{208FBF4A-6075-6F42-C5CE-33274567A9B7}"/>
          </ac:spMkLst>
        </pc:spChg>
        <pc:spChg chg="add mod">
          <ac:chgData name="Seyed Hamed Meshkin" userId="220999c3-e6ef-4426-a304-d27831ca2f92" providerId="ADAL" clId="{2BBA3B44-3C84-4B2D-9F63-0A7613010D3C}" dt="2023-09-15T19:21:33.010" v="2154" actId="1076"/>
          <ac:spMkLst>
            <pc:docMk/>
            <pc:sldMk cId="421132756" sldId="278"/>
            <ac:spMk id="18" creationId="{21342518-E65D-08CB-BCFA-3C405DBE0B4C}"/>
          </ac:spMkLst>
        </pc:spChg>
        <pc:spChg chg="add mod">
          <ac:chgData name="Seyed Hamed Meshkin" userId="220999c3-e6ef-4426-a304-d27831ca2f92" providerId="ADAL" clId="{2BBA3B44-3C84-4B2D-9F63-0A7613010D3C}" dt="2023-09-15T19:21:33.010" v="2154" actId="1076"/>
          <ac:spMkLst>
            <pc:docMk/>
            <pc:sldMk cId="421132756" sldId="278"/>
            <ac:spMk id="19" creationId="{B0960EAA-67F3-F5C5-F831-3F4827828814}"/>
          </ac:spMkLst>
        </pc:spChg>
        <pc:spChg chg="mod">
          <ac:chgData name="Seyed Hamed Meshkin" userId="220999c3-e6ef-4426-a304-d27831ca2f92" providerId="ADAL" clId="{2BBA3B44-3C84-4B2D-9F63-0A7613010D3C}" dt="2023-09-15T19:25:44.033" v="2162" actId="207"/>
          <ac:spMkLst>
            <pc:docMk/>
            <pc:sldMk cId="421132756" sldId="278"/>
            <ac:spMk id="20" creationId="{309CAB6C-715C-F99A-99DC-83006F2D6222}"/>
          </ac:spMkLst>
        </pc:spChg>
        <pc:spChg chg="add mod">
          <ac:chgData name="Seyed Hamed Meshkin" userId="220999c3-e6ef-4426-a304-d27831ca2f92" providerId="ADAL" clId="{2BBA3B44-3C84-4B2D-9F63-0A7613010D3C}" dt="2023-09-15T19:21:33.010" v="2154" actId="1076"/>
          <ac:spMkLst>
            <pc:docMk/>
            <pc:sldMk cId="421132756" sldId="278"/>
            <ac:spMk id="24" creationId="{6412D92C-7BB6-1651-1A26-EB009CA75922}"/>
          </ac:spMkLst>
        </pc:spChg>
        <pc:spChg chg="add mod">
          <ac:chgData name="Seyed Hamed Meshkin" userId="220999c3-e6ef-4426-a304-d27831ca2f92" providerId="ADAL" clId="{2BBA3B44-3C84-4B2D-9F63-0A7613010D3C}" dt="2023-09-15T19:21:33.010" v="2154" actId="1076"/>
          <ac:spMkLst>
            <pc:docMk/>
            <pc:sldMk cId="421132756" sldId="278"/>
            <ac:spMk id="25" creationId="{D5AAB5B0-46F7-6A81-B527-07430A9A5162}"/>
          </ac:spMkLst>
        </pc:spChg>
        <pc:spChg chg="add del mod">
          <ac:chgData name="Seyed Hamed Meshkin" userId="220999c3-e6ef-4426-a304-d27831ca2f92" providerId="ADAL" clId="{2BBA3B44-3C84-4B2D-9F63-0A7613010D3C}" dt="2023-09-15T19:21:18.068" v="2150" actId="478"/>
          <ac:spMkLst>
            <pc:docMk/>
            <pc:sldMk cId="421132756" sldId="278"/>
            <ac:spMk id="27" creationId="{EF49D535-EFAE-675A-8500-5478F80036E7}"/>
          </ac:spMkLst>
        </pc:spChg>
        <pc:spChg chg="add mod">
          <ac:chgData name="Seyed Hamed Meshkin" userId="220999c3-e6ef-4426-a304-d27831ca2f92" providerId="ADAL" clId="{2BBA3B44-3C84-4B2D-9F63-0A7613010D3C}" dt="2023-09-15T19:21:33.010" v="2154" actId="1076"/>
          <ac:spMkLst>
            <pc:docMk/>
            <pc:sldMk cId="421132756" sldId="278"/>
            <ac:spMk id="29" creationId="{F0CF0F8D-D407-68C3-4743-945371879F42}"/>
          </ac:spMkLst>
        </pc:spChg>
        <pc:spChg chg="add mod">
          <ac:chgData name="Seyed Hamed Meshkin" userId="220999c3-e6ef-4426-a304-d27831ca2f92" providerId="ADAL" clId="{2BBA3B44-3C84-4B2D-9F63-0A7613010D3C}" dt="2023-09-15T19:21:38.099" v="2155" actId="1076"/>
          <ac:spMkLst>
            <pc:docMk/>
            <pc:sldMk cId="421132756" sldId="278"/>
            <ac:spMk id="31" creationId="{FA1705C1-A3ED-E648-C606-82994D455F95}"/>
          </ac:spMkLst>
        </pc:spChg>
        <pc:spChg chg="mod">
          <ac:chgData name="Seyed Hamed Meshkin" userId="220999c3-e6ef-4426-a304-d27831ca2f92" providerId="ADAL" clId="{2BBA3B44-3C84-4B2D-9F63-0A7613010D3C}" dt="2023-09-15T19:22:30.894" v="2157" actId="1076"/>
          <ac:spMkLst>
            <pc:docMk/>
            <pc:sldMk cId="421132756" sldId="278"/>
            <ac:spMk id="53" creationId="{58F09D4B-9C9D-855B-1630-0A05A9BA0927}"/>
          </ac:spMkLst>
        </pc:spChg>
        <pc:cxnChg chg="add mod">
          <ac:chgData name="Seyed Hamed Meshkin" userId="220999c3-e6ef-4426-a304-d27831ca2f92" providerId="ADAL" clId="{2BBA3B44-3C84-4B2D-9F63-0A7613010D3C}" dt="2023-09-15T19:21:33.010" v="2154" actId="1076"/>
          <ac:cxnSpMkLst>
            <pc:docMk/>
            <pc:sldMk cId="421132756" sldId="278"/>
            <ac:cxnSpMk id="7" creationId="{7E3E41B9-6D3A-6DC2-6426-C488FA30AF8D}"/>
          </ac:cxnSpMkLst>
        </pc:cxnChg>
        <pc:cxnChg chg="add mod">
          <ac:chgData name="Seyed Hamed Meshkin" userId="220999c3-e6ef-4426-a304-d27831ca2f92" providerId="ADAL" clId="{2BBA3B44-3C84-4B2D-9F63-0A7613010D3C}" dt="2023-09-15T19:21:33.010" v="2154" actId="1076"/>
          <ac:cxnSpMkLst>
            <pc:docMk/>
            <pc:sldMk cId="421132756" sldId="278"/>
            <ac:cxnSpMk id="26" creationId="{FAAD46F4-CDBE-BF8C-FEF6-60E88CE8737F}"/>
          </ac:cxnSpMkLst>
        </pc:cxnChg>
      </pc:sldChg>
      <pc:sldChg chg="addSp delSp modSp add del mod modTransition addAnim delAnim modAnim">
        <pc:chgData name="Seyed Hamed Meshkin" userId="220999c3-e6ef-4426-a304-d27831ca2f92" providerId="ADAL" clId="{2BBA3B44-3C84-4B2D-9F63-0A7613010D3C}" dt="2023-09-15T22:36:31.612" v="2738" actId="47"/>
        <pc:sldMkLst>
          <pc:docMk/>
          <pc:sldMk cId="2274311421" sldId="279"/>
        </pc:sldMkLst>
        <pc:spChg chg="add mod">
          <ac:chgData name="Seyed Hamed Meshkin" userId="220999c3-e6ef-4426-a304-d27831ca2f92" providerId="ADAL" clId="{2BBA3B44-3C84-4B2D-9F63-0A7613010D3C}" dt="2023-09-15T19:44:12.084" v="2268" actId="1038"/>
          <ac:spMkLst>
            <pc:docMk/>
            <pc:sldMk cId="2274311421" sldId="279"/>
            <ac:spMk id="2" creationId="{EEC4B374-65EC-B3A2-29D2-83B9A8C7D7CA}"/>
          </ac:spMkLst>
        </pc:spChg>
        <pc:spChg chg="add mod">
          <ac:chgData name="Seyed Hamed Meshkin" userId="220999c3-e6ef-4426-a304-d27831ca2f92" providerId="ADAL" clId="{2BBA3B44-3C84-4B2D-9F63-0A7613010D3C}" dt="2023-09-15T22:15:20.599" v="2632" actId="207"/>
          <ac:spMkLst>
            <pc:docMk/>
            <pc:sldMk cId="2274311421" sldId="279"/>
            <ac:spMk id="3" creationId="{2F1CFB8A-B9E4-A051-732A-18A58E0B8F58}"/>
          </ac:spMkLst>
        </pc:spChg>
        <pc:spChg chg="add mod">
          <ac:chgData name="Seyed Hamed Meshkin" userId="220999c3-e6ef-4426-a304-d27831ca2f92" providerId="ADAL" clId="{2BBA3B44-3C84-4B2D-9F63-0A7613010D3C}" dt="2023-09-15T19:44:12.084" v="2268" actId="1038"/>
          <ac:spMkLst>
            <pc:docMk/>
            <pc:sldMk cId="2274311421" sldId="279"/>
            <ac:spMk id="4" creationId="{218E5F00-FD59-B59E-CD4C-7729824E31C5}"/>
          </ac:spMkLst>
        </pc:spChg>
        <pc:spChg chg="add del mod">
          <ac:chgData name="Seyed Hamed Meshkin" userId="220999c3-e6ef-4426-a304-d27831ca2f92" providerId="ADAL" clId="{2BBA3B44-3C84-4B2D-9F63-0A7613010D3C}" dt="2023-09-15T19:42:37.718" v="2236" actId="478"/>
          <ac:spMkLst>
            <pc:docMk/>
            <pc:sldMk cId="2274311421" sldId="279"/>
            <ac:spMk id="5" creationId="{19B153C2-8182-01C0-600C-FC10B38A922D}"/>
          </ac:spMkLst>
        </pc:spChg>
        <pc:spChg chg="add del mod">
          <ac:chgData name="Seyed Hamed Meshkin" userId="220999c3-e6ef-4426-a304-d27831ca2f92" providerId="ADAL" clId="{2BBA3B44-3C84-4B2D-9F63-0A7613010D3C}" dt="2023-09-15T19:42:38.322" v="2237" actId="478"/>
          <ac:spMkLst>
            <pc:docMk/>
            <pc:sldMk cId="2274311421" sldId="279"/>
            <ac:spMk id="6" creationId="{6B8CB19F-2916-2A07-03BC-193295D761F2}"/>
          </ac:spMkLst>
        </pc:spChg>
        <pc:spChg chg="add del mod">
          <ac:chgData name="Seyed Hamed Meshkin" userId="220999c3-e6ef-4426-a304-d27831ca2f92" providerId="ADAL" clId="{2BBA3B44-3C84-4B2D-9F63-0A7613010D3C}" dt="2023-09-15T19:42:36.932" v="2235" actId="478"/>
          <ac:spMkLst>
            <pc:docMk/>
            <pc:sldMk cId="2274311421" sldId="279"/>
            <ac:spMk id="7" creationId="{DE908A16-D4B9-97DC-ABC2-75FC0C575F5C}"/>
          </ac:spMkLst>
        </pc:spChg>
        <pc:spChg chg="mod">
          <ac:chgData name="Seyed Hamed Meshkin" userId="220999c3-e6ef-4426-a304-d27831ca2f92" providerId="ADAL" clId="{2BBA3B44-3C84-4B2D-9F63-0A7613010D3C}" dt="2023-09-15T22:27:02.214" v="2705" actId="1076"/>
          <ac:spMkLst>
            <pc:docMk/>
            <pc:sldMk cId="2274311421" sldId="279"/>
            <ac:spMk id="12" creationId="{AEEDC083-9702-B5F2-F8EA-723266234D79}"/>
          </ac:spMkLst>
        </pc:spChg>
        <pc:spChg chg="mod">
          <ac:chgData name="Seyed Hamed Meshkin" userId="220999c3-e6ef-4426-a304-d27831ca2f92" providerId="ADAL" clId="{2BBA3B44-3C84-4B2D-9F63-0A7613010D3C}" dt="2023-09-15T22:27:02.214" v="2705" actId="1076"/>
          <ac:spMkLst>
            <pc:docMk/>
            <pc:sldMk cId="2274311421" sldId="279"/>
            <ac:spMk id="13" creationId="{E2ECCBF8-20A3-AFDB-2A26-0899D7E8F5A8}"/>
          </ac:spMkLst>
        </pc:spChg>
        <pc:spChg chg="del mod ord">
          <ac:chgData name="Seyed Hamed Meshkin" userId="220999c3-e6ef-4426-a304-d27831ca2f92" providerId="ADAL" clId="{2BBA3B44-3C84-4B2D-9F63-0A7613010D3C}" dt="2023-09-15T22:26:31.960" v="2694" actId="478"/>
          <ac:spMkLst>
            <pc:docMk/>
            <pc:sldMk cId="2274311421" sldId="279"/>
            <ac:spMk id="14" creationId="{F02EAABB-E811-C270-7EB7-431741BF491A}"/>
          </ac:spMkLst>
        </pc:spChg>
        <pc:spChg chg="del">
          <ac:chgData name="Seyed Hamed Meshkin" userId="220999c3-e6ef-4426-a304-d27831ca2f92" providerId="ADAL" clId="{2BBA3B44-3C84-4B2D-9F63-0A7613010D3C}" dt="2023-09-15T22:26:34.436" v="2695" actId="478"/>
          <ac:spMkLst>
            <pc:docMk/>
            <pc:sldMk cId="2274311421" sldId="279"/>
            <ac:spMk id="15" creationId="{5F01AAB4-C0C7-9EBF-2AEF-54DA0F88917C}"/>
          </ac:spMkLst>
        </pc:spChg>
        <pc:spChg chg="add mod">
          <ac:chgData name="Seyed Hamed Meshkin" userId="220999c3-e6ef-4426-a304-d27831ca2f92" providerId="ADAL" clId="{2BBA3B44-3C84-4B2D-9F63-0A7613010D3C}" dt="2023-09-15T19:49:05.951" v="2345" actId="14100"/>
          <ac:spMkLst>
            <pc:docMk/>
            <pc:sldMk cId="2274311421" sldId="279"/>
            <ac:spMk id="18" creationId="{87125F9F-018A-B47F-9281-424BDAD36195}"/>
          </ac:spMkLst>
        </pc:spChg>
        <pc:spChg chg="add del mod">
          <ac:chgData name="Seyed Hamed Meshkin" userId="220999c3-e6ef-4426-a304-d27831ca2f92" providerId="ADAL" clId="{2BBA3B44-3C84-4B2D-9F63-0A7613010D3C}" dt="2023-09-15T19:42:56.845" v="2243" actId="478"/>
          <ac:spMkLst>
            <pc:docMk/>
            <pc:sldMk cId="2274311421" sldId="279"/>
            <ac:spMk id="19" creationId="{7D9BCA65-1957-741D-D77C-DDCD1E7453C5}"/>
          </ac:spMkLst>
        </pc:spChg>
        <pc:spChg chg="mod">
          <ac:chgData name="Seyed Hamed Meshkin" userId="220999c3-e6ef-4426-a304-d27831ca2f92" providerId="ADAL" clId="{2BBA3B44-3C84-4B2D-9F63-0A7613010D3C}" dt="2023-09-15T19:44:12.084" v="2268" actId="1038"/>
          <ac:spMkLst>
            <pc:docMk/>
            <pc:sldMk cId="2274311421" sldId="279"/>
            <ac:spMk id="20" creationId="{309CAB6C-715C-F99A-99DC-83006F2D6222}"/>
          </ac:spMkLst>
        </pc:spChg>
        <pc:spChg chg="add del">
          <ac:chgData name="Seyed Hamed Meshkin" userId="220999c3-e6ef-4426-a304-d27831ca2f92" providerId="ADAL" clId="{2BBA3B44-3C84-4B2D-9F63-0A7613010D3C}" dt="2023-09-15T19:38:40.267" v="2198" actId="478"/>
          <ac:spMkLst>
            <pc:docMk/>
            <pc:sldMk cId="2274311421" sldId="279"/>
            <ac:spMk id="21" creationId="{3A9931CC-FF44-1ED4-196F-9DD04878355C}"/>
          </ac:spMkLst>
        </pc:spChg>
        <pc:spChg chg="add del">
          <ac:chgData name="Seyed Hamed Meshkin" userId="220999c3-e6ef-4426-a304-d27831ca2f92" providerId="ADAL" clId="{2BBA3B44-3C84-4B2D-9F63-0A7613010D3C}" dt="2023-09-15T19:39:18.501" v="2207" actId="478"/>
          <ac:spMkLst>
            <pc:docMk/>
            <pc:sldMk cId="2274311421" sldId="279"/>
            <ac:spMk id="22" creationId="{C3B045CF-036E-A8D1-138D-0AFBE1FBF29C}"/>
          </ac:spMkLst>
        </pc:spChg>
        <pc:spChg chg="add del">
          <ac:chgData name="Seyed Hamed Meshkin" userId="220999c3-e6ef-4426-a304-d27831ca2f92" providerId="ADAL" clId="{2BBA3B44-3C84-4B2D-9F63-0A7613010D3C}" dt="2023-09-15T19:38:39.638" v="2197" actId="478"/>
          <ac:spMkLst>
            <pc:docMk/>
            <pc:sldMk cId="2274311421" sldId="279"/>
            <ac:spMk id="23" creationId="{D787BAA4-0ACD-44F5-8ADB-A9F6281ECC93}"/>
          </ac:spMkLst>
        </pc:spChg>
        <pc:spChg chg="add mod">
          <ac:chgData name="Seyed Hamed Meshkin" userId="220999c3-e6ef-4426-a304-d27831ca2f92" providerId="ADAL" clId="{2BBA3B44-3C84-4B2D-9F63-0A7613010D3C}" dt="2023-09-15T19:50:30.575" v="2363" actId="207"/>
          <ac:spMkLst>
            <pc:docMk/>
            <pc:sldMk cId="2274311421" sldId="279"/>
            <ac:spMk id="24" creationId="{85C346FF-F108-EEE7-3BF7-1D13D6300FDF}"/>
          </ac:spMkLst>
        </pc:spChg>
        <pc:spChg chg="add del mod">
          <ac:chgData name="Seyed Hamed Meshkin" userId="220999c3-e6ef-4426-a304-d27831ca2f92" providerId="ADAL" clId="{2BBA3B44-3C84-4B2D-9F63-0A7613010D3C}" dt="2023-09-15T19:42:45.528" v="2239" actId="478"/>
          <ac:spMkLst>
            <pc:docMk/>
            <pc:sldMk cId="2274311421" sldId="279"/>
            <ac:spMk id="25" creationId="{A0257DEE-1AAF-8F22-4B5C-29043B765A63}"/>
          </ac:spMkLst>
        </pc:spChg>
        <pc:spChg chg="add mod">
          <ac:chgData name="Seyed Hamed Meshkin" userId="220999c3-e6ef-4426-a304-d27831ca2f92" providerId="ADAL" clId="{2BBA3B44-3C84-4B2D-9F63-0A7613010D3C}" dt="2023-09-15T19:50:30.575" v="2363" actId="207"/>
          <ac:spMkLst>
            <pc:docMk/>
            <pc:sldMk cId="2274311421" sldId="279"/>
            <ac:spMk id="26" creationId="{413F378E-CFDB-C8EF-6D2E-BE7294F3369A}"/>
          </ac:spMkLst>
        </pc:spChg>
        <pc:spChg chg="mod">
          <ac:chgData name="Seyed Hamed Meshkin" userId="220999c3-e6ef-4426-a304-d27831ca2f92" providerId="ADAL" clId="{2BBA3B44-3C84-4B2D-9F63-0A7613010D3C}" dt="2023-09-15T19:44:12.084" v="2268" actId="1038"/>
          <ac:spMkLst>
            <pc:docMk/>
            <pc:sldMk cId="2274311421" sldId="279"/>
            <ac:spMk id="28" creationId="{0B3AD4CF-0CDA-FA6A-4391-E34E672CC477}"/>
          </ac:spMkLst>
        </pc:spChg>
        <pc:spChg chg="add del mod">
          <ac:chgData name="Seyed Hamed Meshkin" userId="220999c3-e6ef-4426-a304-d27831ca2f92" providerId="ADAL" clId="{2BBA3B44-3C84-4B2D-9F63-0A7613010D3C}" dt="2023-09-15T19:43:48.996" v="2247" actId="478"/>
          <ac:spMkLst>
            <pc:docMk/>
            <pc:sldMk cId="2274311421" sldId="279"/>
            <ac:spMk id="29" creationId="{7C63AB84-ECE6-BA93-60D3-4E36DCEADA83}"/>
          </ac:spMkLst>
        </pc:spChg>
        <pc:spChg chg="add mod">
          <ac:chgData name="Seyed Hamed Meshkin" userId="220999c3-e6ef-4426-a304-d27831ca2f92" providerId="ADAL" clId="{2BBA3B44-3C84-4B2D-9F63-0A7613010D3C}" dt="2023-09-15T19:45:41.607" v="2322" actId="1076"/>
          <ac:spMkLst>
            <pc:docMk/>
            <pc:sldMk cId="2274311421" sldId="279"/>
            <ac:spMk id="31" creationId="{0A555B3E-93AA-D9E7-17D5-1E9A0DFAA459}"/>
          </ac:spMkLst>
        </pc:spChg>
        <pc:spChg chg="add mod">
          <ac:chgData name="Seyed Hamed Meshkin" userId="220999c3-e6ef-4426-a304-d27831ca2f92" providerId="ADAL" clId="{2BBA3B44-3C84-4B2D-9F63-0A7613010D3C}" dt="2023-09-15T19:50:30.575" v="2363" actId="207"/>
          <ac:spMkLst>
            <pc:docMk/>
            <pc:sldMk cId="2274311421" sldId="279"/>
            <ac:spMk id="32" creationId="{D023DF49-7271-EAE8-F23F-6B60188249A0}"/>
          </ac:spMkLst>
        </pc:spChg>
        <pc:spChg chg="add mod">
          <ac:chgData name="Seyed Hamed Meshkin" userId="220999c3-e6ef-4426-a304-d27831ca2f92" providerId="ADAL" clId="{2BBA3B44-3C84-4B2D-9F63-0A7613010D3C}" dt="2023-09-15T19:44:01.307" v="2249" actId="1076"/>
          <ac:spMkLst>
            <pc:docMk/>
            <pc:sldMk cId="2274311421" sldId="279"/>
            <ac:spMk id="33" creationId="{8BFC85A7-BCA0-91E1-492E-D7A64EA91A70}"/>
          </ac:spMkLst>
        </pc:spChg>
        <pc:spChg chg="add mod">
          <ac:chgData name="Seyed Hamed Meshkin" userId="220999c3-e6ef-4426-a304-d27831ca2f92" providerId="ADAL" clId="{2BBA3B44-3C84-4B2D-9F63-0A7613010D3C}" dt="2023-09-15T19:49:43.138" v="2356" actId="207"/>
          <ac:spMkLst>
            <pc:docMk/>
            <pc:sldMk cId="2274311421" sldId="279"/>
            <ac:spMk id="34" creationId="{9B0A3C3F-A102-D499-AACB-04FAFE37E6D7}"/>
          </ac:spMkLst>
        </pc:spChg>
        <pc:spChg chg="add mod">
          <ac:chgData name="Seyed Hamed Meshkin" userId="220999c3-e6ef-4426-a304-d27831ca2f92" providerId="ADAL" clId="{2BBA3B44-3C84-4B2D-9F63-0A7613010D3C}" dt="2023-09-15T19:49:58.729" v="2360" actId="207"/>
          <ac:spMkLst>
            <pc:docMk/>
            <pc:sldMk cId="2274311421" sldId="279"/>
            <ac:spMk id="35" creationId="{86A01617-7B0B-5826-C977-B4BF122B4BEF}"/>
          </ac:spMkLst>
        </pc:spChg>
        <pc:spChg chg="mod">
          <ac:chgData name="Seyed Hamed Meshkin" userId="220999c3-e6ef-4426-a304-d27831ca2f92" providerId="ADAL" clId="{2BBA3B44-3C84-4B2D-9F63-0A7613010D3C}" dt="2023-09-15T19:44:12.084" v="2268" actId="1038"/>
          <ac:spMkLst>
            <pc:docMk/>
            <pc:sldMk cId="2274311421" sldId="279"/>
            <ac:spMk id="36" creationId="{4A4FD92E-1099-FC8D-9A39-FCA1B15E0CC1}"/>
          </ac:spMkLst>
        </pc:spChg>
        <pc:spChg chg="add mod">
          <ac:chgData name="Seyed Hamed Meshkin" userId="220999c3-e6ef-4426-a304-d27831ca2f92" providerId="ADAL" clId="{2BBA3B44-3C84-4B2D-9F63-0A7613010D3C}" dt="2023-09-15T19:49:48.686" v="2357" actId="207"/>
          <ac:spMkLst>
            <pc:docMk/>
            <pc:sldMk cId="2274311421" sldId="279"/>
            <ac:spMk id="37" creationId="{EB5C424F-5BA6-2DDD-7D88-FB3C9FD4544C}"/>
          </ac:spMkLst>
        </pc:spChg>
        <pc:spChg chg="add mod">
          <ac:chgData name="Seyed Hamed Meshkin" userId="220999c3-e6ef-4426-a304-d27831ca2f92" providerId="ADAL" clId="{2BBA3B44-3C84-4B2D-9F63-0A7613010D3C}" dt="2023-09-15T19:49:53.610" v="2358" actId="207"/>
          <ac:spMkLst>
            <pc:docMk/>
            <pc:sldMk cId="2274311421" sldId="279"/>
            <ac:spMk id="38" creationId="{8710E93D-8FBB-59AA-9297-1E1C215A0761}"/>
          </ac:spMkLst>
        </pc:spChg>
        <pc:spChg chg="del mod">
          <ac:chgData name="Seyed Hamed Meshkin" userId="220999c3-e6ef-4426-a304-d27831ca2f92" providerId="ADAL" clId="{2BBA3B44-3C84-4B2D-9F63-0A7613010D3C}" dt="2023-09-15T19:40:15.598" v="2222" actId="478"/>
          <ac:spMkLst>
            <pc:docMk/>
            <pc:sldMk cId="2274311421" sldId="279"/>
            <ac:spMk id="39" creationId="{047B6308-5CCD-9F73-B481-B0EC390A9C08}"/>
          </ac:spMkLst>
        </pc:spChg>
        <pc:spChg chg="mod">
          <ac:chgData name="Seyed Hamed Meshkin" userId="220999c3-e6ef-4426-a304-d27831ca2f92" providerId="ADAL" clId="{2BBA3B44-3C84-4B2D-9F63-0A7613010D3C}" dt="2023-09-15T19:50:13.602" v="2361" actId="207"/>
          <ac:spMkLst>
            <pc:docMk/>
            <pc:sldMk cId="2274311421" sldId="279"/>
            <ac:spMk id="40" creationId="{C1801B61-F631-5DF6-3065-8B4251865DA0}"/>
          </ac:spMkLst>
        </pc:spChg>
        <pc:spChg chg="mod">
          <ac:chgData name="Seyed Hamed Meshkin" userId="220999c3-e6ef-4426-a304-d27831ca2f92" providerId="ADAL" clId="{2BBA3B44-3C84-4B2D-9F63-0A7613010D3C}" dt="2023-09-15T19:44:12.084" v="2268" actId="1038"/>
          <ac:spMkLst>
            <pc:docMk/>
            <pc:sldMk cId="2274311421" sldId="279"/>
            <ac:spMk id="41" creationId="{AE8D0942-6331-1229-93F9-48F8223818CA}"/>
          </ac:spMkLst>
        </pc:spChg>
        <pc:spChg chg="mod">
          <ac:chgData name="Seyed Hamed Meshkin" userId="220999c3-e6ef-4426-a304-d27831ca2f92" providerId="ADAL" clId="{2BBA3B44-3C84-4B2D-9F63-0A7613010D3C}" dt="2023-09-15T19:50:16.084" v="2362" actId="207"/>
          <ac:spMkLst>
            <pc:docMk/>
            <pc:sldMk cId="2274311421" sldId="279"/>
            <ac:spMk id="42" creationId="{B160727C-5E60-6CE4-09C2-9DB02B4992A8}"/>
          </ac:spMkLst>
        </pc:spChg>
        <pc:spChg chg="add del mod">
          <ac:chgData name="Seyed Hamed Meshkin" userId="220999c3-e6ef-4426-a304-d27831ca2f92" providerId="ADAL" clId="{2BBA3B44-3C84-4B2D-9F63-0A7613010D3C}" dt="2023-09-15T22:06:09.658" v="2524"/>
          <ac:spMkLst>
            <pc:docMk/>
            <pc:sldMk cId="2274311421" sldId="279"/>
            <ac:spMk id="47" creationId="{613DC816-E8D3-E912-A3C2-8DEDD1739755}"/>
          </ac:spMkLst>
        </pc:spChg>
        <pc:spChg chg="add del mod">
          <ac:chgData name="Seyed Hamed Meshkin" userId="220999c3-e6ef-4426-a304-d27831ca2f92" providerId="ADAL" clId="{2BBA3B44-3C84-4B2D-9F63-0A7613010D3C}" dt="2023-09-15T22:06:09.658" v="2524"/>
          <ac:spMkLst>
            <pc:docMk/>
            <pc:sldMk cId="2274311421" sldId="279"/>
            <ac:spMk id="48" creationId="{33CFAB82-2A31-29FE-01AB-B3DF134559B1}"/>
          </ac:spMkLst>
        </pc:spChg>
        <pc:spChg chg="mod">
          <ac:chgData name="Seyed Hamed Meshkin" userId="220999c3-e6ef-4426-a304-d27831ca2f92" providerId="ADAL" clId="{2BBA3B44-3C84-4B2D-9F63-0A7613010D3C}" dt="2023-09-15T22:26:29.035" v="2691" actId="164"/>
          <ac:spMkLst>
            <pc:docMk/>
            <pc:sldMk cId="2274311421" sldId="279"/>
            <ac:spMk id="50" creationId="{44A6A0D0-EDD3-27E1-129B-B493B7155D45}"/>
          </ac:spMkLst>
        </pc:spChg>
        <pc:spChg chg="mod">
          <ac:chgData name="Seyed Hamed Meshkin" userId="220999c3-e6ef-4426-a304-d27831ca2f92" providerId="ADAL" clId="{2BBA3B44-3C84-4B2D-9F63-0A7613010D3C}" dt="2023-09-15T22:26:29.035" v="2691" actId="164"/>
          <ac:spMkLst>
            <pc:docMk/>
            <pc:sldMk cId="2274311421" sldId="279"/>
            <ac:spMk id="51" creationId="{73DEBA33-02AD-11CE-47DC-BF9E7AFF0CA6}"/>
          </ac:spMkLst>
        </pc:spChg>
        <pc:spChg chg="mod">
          <ac:chgData name="Seyed Hamed Meshkin" userId="220999c3-e6ef-4426-a304-d27831ca2f92" providerId="ADAL" clId="{2BBA3B44-3C84-4B2D-9F63-0A7613010D3C}" dt="2023-09-15T19:44:12.084" v="2268" actId="1038"/>
          <ac:spMkLst>
            <pc:docMk/>
            <pc:sldMk cId="2274311421" sldId="279"/>
            <ac:spMk id="52" creationId="{9D45EC7B-6691-17EB-F2C2-2B52F261D89A}"/>
          </ac:spMkLst>
        </pc:spChg>
        <pc:spChg chg="mod">
          <ac:chgData name="Seyed Hamed Meshkin" userId="220999c3-e6ef-4426-a304-d27831ca2f92" providerId="ADAL" clId="{2BBA3B44-3C84-4B2D-9F63-0A7613010D3C}" dt="2023-09-15T19:44:12.084" v="2268" actId="1038"/>
          <ac:spMkLst>
            <pc:docMk/>
            <pc:sldMk cId="2274311421" sldId="279"/>
            <ac:spMk id="53" creationId="{58F09D4B-9C9D-855B-1630-0A05A9BA0927}"/>
          </ac:spMkLst>
        </pc:spChg>
        <pc:spChg chg="del">
          <ac:chgData name="Seyed Hamed Meshkin" userId="220999c3-e6ef-4426-a304-d27831ca2f92" providerId="ADAL" clId="{2BBA3B44-3C84-4B2D-9F63-0A7613010D3C}" dt="2023-09-15T19:42:04.473" v="2232" actId="478"/>
          <ac:spMkLst>
            <pc:docMk/>
            <pc:sldMk cId="2274311421" sldId="279"/>
            <ac:spMk id="54" creationId="{C1C485D9-A319-1F40-5D36-68FF5172E3A2}"/>
          </ac:spMkLst>
        </pc:spChg>
        <pc:spChg chg="del">
          <ac:chgData name="Seyed Hamed Meshkin" userId="220999c3-e6ef-4426-a304-d27831ca2f92" providerId="ADAL" clId="{2BBA3B44-3C84-4B2D-9F63-0A7613010D3C}" dt="2023-09-15T19:42:04.473" v="2232" actId="478"/>
          <ac:spMkLst>
            <pc:docMk/>
            <pc:sldMk cId="2274311421" sldId="279"/>
            <ac:spMk id="59" creationId="{1B1E228E-5EDB-CCC3-5161-D79B9EB1C8E6}"/>
          </ac:spMkLst>
        </pc:spChg>
        <pc:spChg chg="del">
          <ac:chgData name="Seyed Hamed Meshkin" userId="220999c3-e6ef-4426-a304-d27831ca2f92" providerId="ADAL" clId="{2BBA3B44-3C84-4B2D-9F63-0A7613010D3C}" dt="2023-09-15T19:42:04.473" v="2232" actId="478"/>
          <ac:spMkLst>
            <pc:docMk/>
            <pc:sldMk cId="2274311421" sldId="279"/>
            <ac:spMk id="60" creationId="{6CB3501D-59D2-9277-EA32-1B0BD445EEDA}"/>
          </ac:spMkLst>
        </pc:spChg>
        <pc:spChg chg="del">
          <ac:chgData name="Seyed Hamed Meshkin" userId="220999c3-e6ef-4426-a304-d27831ca2f92" providerId="ADAL" clId="{2BBA3B44-3C84-4B2D-9F63-0A7613010D3C}" dt="2023-09-15T19:42:04.473" v="2232" actId="478"/>
          <ac:spMkLst>
            <pc:docMk/>
            <pc:sldMk cId="2274311421" sldId="279"/>
            <ac:spMk id="61" creationId="{35605BC3-C864-859B-D01A-18D1B4E895D4}"/>
          </ac:spMkLst>
        </pc:spChg>
        <pc:spChg chg="del">
          <ac:chgData name="Seyed Hamed Meshkin" userId="220999c3-e6ef-4426-a304-d27831ca2f92" providerId="ADAL" clId="{2BBA3B44-3C84-4B2D-9F63-0A7613010D3C}" dt="2023-09-15T19:42:04.473" v="2232" actId="478"/>
          <ac:spMkLst>
            <pc:docMk/>
            <pc:sldMk cId="2274311421" sldId="279"/>
            <ac:spMk id="62" creationId="{0362E475-5089-628A-E572-9E0D246C8C95}"/>
          </ac:spMkLst>
        </pc:spChg>
        <pc:spChg chg="del">
          <ac:chgData name="Seyed Hamed Meshkin" userId="220999c3-e6ef-4426-a304-d27831ca2f92" providerId="ADAL" clId="{2BBA3B44-3C84-4B2D-9F63-0A7613010D3C}" dt="2023-09-15T19:42:04.473" v="2232" actId="478"/>
          <ac:spMkLst>
            <pc:docMk/>
            <pc:sldMk cId="2274311421" sldId="279"/>
            <ac:spMk id="63" creationId="{09BC03CD-028B-9166-D515-382733838437}"/>
          </ac:spMkLst>
        </pc:spChg>
        <pc:spChg chg="del">
          <ac:chgData name="Seyed Hamed Meshkin" userId="220999c3-e6ef-4426-a304-d27831ca2f92" providerId="ADAL" clId="{2BBA3B44-3C84-4B2D-9F63-0A7613010D3C}" dt="2023-09-15T19:42:04.473" v="2232" actId="478"/>
          <ac:spMkLst>
            <pc:docMk/>
            <pc:sldMk cId="2274311421" sldId="279"/>
            <ac:spMk id="65" creationId="{624F851B-174A-6EB4-D4B6-DB5E9DF548B2}"/>
          </ac:spMkLst>
        </pc:spChg>
        <pc:spChg chg="del">
          <ac:chgData name="Seyed Hamed Meshkin" userId="220999c3-e6ef-4426-a304-d27831ca2f92" providerId="ADAL" clId="{2BBA3B44-3C84-4B2D-9F63-0A7613010D3C}" dt="2023-09-15T19:42:04.473" v="2232" actId="478"/>
          <ac:spMkLst>
            <pc:docMk/>
            <pc:sldMk cId="2274311421" sldId="279"/>
            <ac:spMk id="66" creationId="{87304750-19D1-80DB-8ABA-8674D3335168}"/>
          </ac:spMkLst>
        </pc:spChg>
        <pc:spChg chg="del">
          <ac:chgData name="Seyed Hamed Meshkin" userId="220999c3-e6ef-4426-a304-d27831ca2f92" providerId="ADAL" clId="{2BBA3B44-3C84-4B2D-9F63-0A7613010D3C}" dt="2023-09-15T19:42:04.473" v="2232" actId="478"/>
          <ac:spMkLst>
            <pc:docMk/>
            <pc:sldMk cId="2274311421" sldId="279"/>
            <ac:spMk id="67" creationId="{1A2E77B2-08DA-F905-68C4-F6C0B5FFF6BB}"/>
          </ac:spMkLst>
        </pc:spChg>
        <pc:spChg chg="del">
          <ac:chgData name="Seyed Hamed Meshkin" userId="220999c3-e6ef-4426-a304-d27831ca2f92" providerId="ADAL" clId="{2BBA3B44-3C84-4B2D-9F63-0A7613010D3C}" dt="2023-09-15T19:42:04.473" v="2232" actId="478"/>
          <ac:spMkLst>
            <pc:docMk/>
            <pc:sldMk cId="2274311421" sldId="279"/>
            <ac:spMk id="68" creationId="{E68ED325-03D2-94AC-8EF0-BD7CBFE04DAF}"/>
          </ac:spMkLst>
        </pc:spChg>
        <pc:spChg chg="del">
          <ac:chgData name="Seyed Hamed Meshkin" userId="220999c3-e6ef-4426-a304-d27831ca2f92" providerId="ADAL" clId="{2BBA3B44-3C84-4B2D-9F63-0A7613010D3C}" dt="2023-09-15T19:42:04.473" v="2232" actId="478"/>
          <ac:spMkLst>
            <pc:docMk/>
            <pc:sldMk cId="2274311421" sldId="279"/>
            <ac:spMk id="69" creationId="{54692DB4-D6CB-2CAF-38CB-34F1783B6712}"/>
          </ac:spMkLst>
        </pc:spChg>
        <pc:spChg chg="mod">
          <ac:chgData name="Seyed Hamed Meshkin" userId="220999c3-e6ef-4426-a304-d27831ca2f92" providerId="ADAL" clId="{2BBA3B44-3C84-4B2D-9F63-0A7613010D3C}" dt="2023-09-15T22:26:36.056" v="2696"/>
          <ac:spMkLst>
            <pc:docMk/>
            <pc:sldMk cId="2274311421" sldId="279"/>
            <ac:spMk id="70" creationId="{14E8F5E1-C5BC-AB2E-2BA5-A22434303780}"/>
          </ac:spMkLst>
        </pc:spChg>
        <pc:spChg chg="mod">
          <ac:chgData name="Seyed Hamed Meshkin" userId="220999c3-e6ef-4426-a304-d27831ca2f92" providerId="ADAL" clId="{2BBA3B44-3C84-4B2D-9F63-0A7613010D3C}" dt="2023-09-15T22:26:36.056" v="2696"/>
          <ac:spMkLst>
            <pc:docMk/>
            <pc:sldMk cId="2274311421" sldId="279"/>
            <ac:spMk id="71" creationId="{A579634A-A720-18DD-9FC7-8B797762380F}"/>
          </ac:spMkLst>
        </pc:spChg>
        <pc:spChg chg="add mod">
          <ac:chgData name="Seyed Hamed Meshkin" userId="220999c3-e6ef-4426-a304-d27831ca2f92" providerId="ADAL" clId="{2BBA3B44-3C84-4B2D-9F63-0A7613010D3C}" dt="2023-09-15T22:36:14.116" v="2735"/>
          <ac:spMkLst>
            <pc:docMk/>
            <pc:sldMk cId="2274311421" sldId="279"/>
            <ac:spMk id="72" creationId="{1C6F5ABD-9358-7090-BD70-F809497C8A6D}"/>
          </ac:spMkLst>
        </pc:spChg>
        <pc:grpChg chg="add mod">
          <ac:chgData name="Seyed Hamed Meshkin" userId="220999c3-e6ef-4426-a304-d27831ca2f92" providerId="ADAL" clId="{2BBA3B44-3C84-4B2D-9F63-0A7613010D3C}" dt="2023-09-15T22:27:02.214" v="2705" actId="1076"/>
          <ac:grpSpMkLst>
            <pc:docMk/>
            <pc:sldMk cId="2274311421" sldId="279"/>
            <ac:grpSpMk id="49" creationId="{4B932D48-4CFC-9B7A-D2B7-4B8B4746A8A1}"/>
          </ac:grpSpMkLst>
        </pc:grpChg>
        <pc:grpChg chg="add mod">
          <ac:chgData name="Seyed Hamed Meshkin" userId="220999c3-e6ef-4426-a304-d27831ca2f92" providerId="ADAL" clId="{2BBA3B44-3C84-4B2D-9F63-0A7613010D3C}" dt="2023-09-15T22:25:18.657" v="2662" actId="164"/>
          <ac:grpSpMkLst>
            <pc:docMk/>
            <pc:sldMk cId="2274311421" sldId="279"/>
            <ac:grpSpMk id="55" creationId="{3C24DD4F-C6D8-DF91-58C4-70B3F22E248F}"/>
          </ac:grpSpMkLst>
        </pc:grpChg>
        <pc:grpChg chg="add mod">
          <ac:chgData name="Seyed Hamed Meshkin" userId="220999c3-e6ef-4426-a304-d27831ca2f92" providerId="ADAL" clId="{2BBA3B44-3C84-4B2D-9F63-0A7613010D3C}" dt="2023-09-15T22:26:29.035" v="2691" actId="164"/>
          <ac:grpSpMkLst>
            <pc:docMk/>
            <pc:sldMk cId="2274311421" sldId="279"/>
            <ac:grpSpMk id="56" creationId="{32FE67FC-6FB7-7F3E-CA9D-B4F3B5CB7A6E}"/>
          </ac:grpSpMkLst>
        </pc:grpChg>
        <pc:grpChg chg="add mod">
          <ac:chgData name="Seyed Hamed Meshkin" userId="220999c3-e6ef-4426-a304-d27831ca2f92" providerId="ADAL" clId="{2BBA3B44-3C84-4B2D-9F63-0A7613010D3C}" dt="2023-09-15T22:27:02.214" v="2705" actId="1076"/>
          <ac:grpSpMkLst>
            <pc:docMk/>
            <pc:sldMk cId="2274311421" sldId="279"/>
            <ac:grpSpMk id="57" creationId="{D1F97F2C-E555-F377-31B6-0EA03B61FF8A}"/>
          </ac:grpSpMkLst>
        </pc:grpChg>
        <pc:cxnChg chg="add mod">
          <ac:chgData name="Seyed Hamed Meshkin" userId="220999c3-e6ef-4426-a304-d27831ca2f92" providerId="ADAL" clId="{2BBA3B44-3C84-4B2D-9F63-0A7613010D3C}" dt="2023-09-15T19:44:12.084" v="2268" actId="1038"/>
          <ac:cxnSpMkLst>
            <pc:docMk/>
            <pc:sldMk cId="2274311421" sldId="279"/>
            <ac:cxnSpMk id="16" creationId="{3DAFCC43-2BEA-FC2D-AF49-D52CDC0D1153}"/>
          </ac:cxnSpMkLst>
        </pc:cxnChg>
        <pc:cxnChg chg="add mod">
          <ac:chgData name="Seyed Hamed Meshkin" userId="220999c3-e6ef-4426-a304-d27831ca2f92" providerId="ADAL" clId="{2BBA3B44-3C84-4B2D-9F63-0A7613010D3C}" dt="2023-09-15T19:49:05.951" v="2345" actId="14100"/>
          <ac:cxnSpMkLst>
            <pc:docMk/>
            <pc:sldMk cId="2274311421" sldId="279"/>
            <ac:cxnSpMk id="27" creationId="{F47B65EE-1DEA-1553-02F1-78DB685A2792}"/>
          </ac:cxnSpMkLst>
        </pc:cxnChg>
        <pc:cxnChg chg="mod">
          <ac:chgData name="Seyed Hamed Meshkin" userId="220999c3-e6ef-4426-a304-d27831ca2f92" providerId="ADAL" clId="{2BBA3B44-3C84-4B2D-9F63-0A7613010D3C}" dt="2023-09-15T19:44:12.084" v="2268" actId="1038"/>
          <ac:cxnSpMkLst>
            <pc:docMk/>
            <pc:sldMk cId="2274311421" sldId="279"/>
            <ac:cxnSpMk id="30" creationId="{029ADB25-E7F4-D54E-E581-BC9E2B09BD03}"/>
          </ac:cxnSpMkLst>
        </pc:cxnChg>
        <pc:cxnChg chg="mod">
          <ac:chgData name="Seyed Hamed Meshkin" userId="220999c3-e6ef-4426-a304-d27831ca2f92" providerId="ADAL" clId="{2BBA3B44-3C84-4B2D-9F63-0A7613010D3C}" dt="2023-09-15T19:44:12.084" v="2268" actId="1038"/>
          <ac:cxnSpMkLst>
            <pc:docMk/>
            <pc:sldMk cId="2274311421" sldId="279"/>
            <ac:cxnSpMk id="45" creationId="{D65607CA-E513-CD31-A144-559FAB6EFF4B}"/>
          </ac:cxnSpMkLst>
        </pc:cxnChg>
        <pc:cxnChg chg="del mod">
          <ac:chgData name="Seyed Hamed Meshkin" userId="220999c3-e6ef-4426-a304-d27831ca2f92" providerId="ADAL" clId="{2BBA3B44-3C84-4B2D-9F63-0A7613010D3C}" dt="2023-09-15T19:42:04.473" v="2232" actId="478"/>
          <ac:cxnSpMkLst>
            <pc:docMk/>
            <pc:sldMk cId="2274311421" sldId="279"/>
            <ac:cxnSpMk id="58" creationId="{BF84CD8B-BF5D-FD54-B2A7-5417858F27BB}"/>
          </ac:cxnSpMkLst>
        </pc:cxnChg>
        <pc:cxnChg chg="del mod">
          <ac:chgData name="Seyed Hamed Meshkin" userId="220999c3-e6ef-4426-a304-d27831ca2f92" providerId="ADAL" clId="{2BBA3B44-3C84-4B2D-9F63-0A7613010D3C}" dt="2023-09-15T19:42:04.473" v="2232" actId="478"/>
          <ac:cxnSpMkLst>
            <pc:docMk/>
            <pc:sldMk cId="2274311421" sldId="279"/>
            <ac:cxnSpMk id="64" creationId="{01C6D5BF-21CA-C7BD-CA98-8CBCF7D94769}"/>
          </ac:cxnSpMkLst>
        </pc:cxnChg>
      </pc:sldChg>
      <pc:sldChg chg="addSp delSp modSp add mod modTransition delAnim modAnim modNotesTx">
        <pc:chgData name="Seyed Hamed Meshkin" userId="220999c3-e6ef-4426-a304-d27831ca2f92" providerId="ADAL" clId="{2BBA3B44-3C84-4B2D-9F63-0A7613010D3C}" dt="2023-09-18T18:05:10.259" v="11559" actId="20577"/>
        <pc:sldMkLst>
          <pc:docMk/>
          <pc:sldMk cId="383729511" sldId="280"/>
        </pc:sldMkLst>
        <pc:spChg chg="add del mod">
          <ac:chgData name="Seyed Hamed Meshkin" userId="220999c3-e6ef-4426-a304-d27831ca2f92" providerId="ADAL" clId="{2BBA3B44-3C84-4B2D-9F63-0A7613010D3C}" dt="2023-09-15T23:28:38.366" v="2863" actId="478"/>
          <ac:spMkLst>
            <pc:docMk/>
            <pc:sldMk cId="383729511" sldId="280"/>
            <ac:spMk id="2" creationId="{DD598C46-2176-6B26-C8E9-18B01381A70D}"/>
          </ac:spMkLst>
        </pc:spChg>
        <pc:spChg chg="add del mod">
          <ac:chgData name="Seyed Hamed Meshkin" userId="220999c3-e6ef-4426-a304-d27831ca2f92" providerId="ADAL" clId="{2BBA3B44-3C84-4B2D-9F63-0A7613010D3C}" dt="2023-09-15T23:28:38.366" v="2863" actId="478"/>
          <ac:spMkLst>
            <pc:docMk/>
            <pc:sldMk cId="383729511" sldId="280"/>
            <ac:spMk id="3" creationId="{A30A3B65-0361-BB08-CD21-5355DD6DF1FC}"/>
          </ac:spMkLst>
        </pc:spChg>
        <pc:spChg chg="add del mod ord">
          <ac:chgData name="Seyed Hamed Meshkin" userId="220999c3-e6ef-4426-a304-d27831ca2f92" providerId="ADAL" clId="{2BBA3B44-3C84-4B2D-9F63-0A7613010D3C}" dt="2023-09-15T23:31:27.052" v="2963" actId="1038"/>
          <ac:spMkLst>
            <pc:docMk/>
            <pc:sldMk cId="383729511" sldId="280"/>
            <ac:spMk id="4" creationId="{D3DB55D5-1E84-A5CB-6FE2-D41334021BEA}"/>
          </ac:spMkLst>
        </pc:spChg>
        <pc:spChg chg="add del mod ord">
          <ac:chgData name="Seyed Hamed Meshkin" userId="220999c3-e6ef-4426-a304-d27831ca2f92" providerId="ADAL" clId="{2BBA3B44-3C84-4B2D-9F63-0A7613010D3C}" dt="2023-09-15T23:31:27.052" v="2963" actId="1038"/>
          <ac:spMkLst>
            <pc:docMk/>
            <pc:sldMk cId="383729511" sldId="280"/>
            <ac:spMk id="5" creationId="{23765063-5F30-1985-0602-CCE910A54016}"/>
          </ac:spMkLst>
        </pc:spChg>
        <pc:spChg chg="add del mod ord">
          <ac:chgData name="Seyed Hamed Meshkin" userId="220999c3-e6ef-4426-a304-d27831ca2f92" providerId="ADAL" clId="{2BBA3B44-3C84-4B2D-9F63-0A7613010D3C}" dt="2023-09-15T22:41:11.070" v="2802" actId="478"/>
          <ac:spMkLst>
            <pc:docMk/>
            <pc:sldMk cId="383729511" sldId="280"/>
            <ac:spMk id="7" creationId="{827F1770-E792-F5D9-9A04-BFEB8144B6D4}"/>
          </ac:spMkLst>
        </pc:spChg>
        <pc:spChg chg="add del mod ord">
          <ac:chgData name="Seyed Hamed Meshkin" userId="220999c3-e6ef-4426-a304-d27831ca2f92" providerId="ADAL" clId="{2BBA3B44-3C84-4B2D-9F63-0A7613010D3C}" dt="2023-09-15T23:31:27.052" v="2963" actId="1038"/>
          <ac:spMkLst>
            <pc:docMk/>
            <pc:sldMk cId="383729511" sldId="280"/>
            <ac:spMk id="12" creationId="{9391330A-B2C6-2646-9C27-D00D8D2D4BB5}"/>
          </ac:spMkLst>
        </pc:spChg>
        <pc:spChg chg="add del mod ord">
          <ac:chgData name="Seyed Hamed Meshkin" userId="220999c3-e6ef-4426-a304-d27831ca2f92" providerId="ADAL" clId="{2BBA3B44-3C84-4B2D-9F63-0A7613010D3C}" dt="2023-09-15T23:31:27.052" v="2963" actId="1038"/>
          <ac:spMkLst>
            <pc:docMk/>
            <pc:sldMk cId="383729511" sldId="280"/>
            <ac:spMk id="13" creationId="{78C85290-D4C4-B244-BE85-5DEB9615A2F3}"/>
          </ac:spMkLst>
        </pc:spChg>
        <pc:spChg chg="add del mod ord">
          <ac:chgData name="Seyed Hamed Meshkin" userId="220999c3-e6ef-4426-a304-d27831ca2f92" providerId="ADAL" clId="{2BBA3B44-3C84-4B2D-9F63-0A7613010D3C}" dt="2023-09-17T16:58:41.288" v="6291" actId="478"/>
          <ac:spMkLst>
            <pc:docMk/>
            <pc:sldMk cId="383729511" sldId="280"/>
            <ac:spMk id="15" creationId="{E410BEE4-4ECD-4F00-D2DA-C23DFD881E32}"/>
          </ac:spMkLst>
        </pc:spChg>
        <pc:spChg chg="add del mod ord">
          <ac:chgData name="Seyed Hamed Meshkin" userId="220999c3-e6ef-4426-a304-d27831ca2f92" providerId="ADAL" clId="{2BBA3B44-3C84-4B2D-9F63-0A7613010D3C}" dt="2023-09-15T23:31:27.052" v="2963" actId="1038"/>
          <ac:spMkLst>
            <pc:docMk/>
            <pc:sldMk cId="383729511" sldId="280"/>
            <ac:spMk id="16" creationId="{B3452E25-CE3D-C807-4868-4C3D5D2E5B8C}"/>
          </ac:spMkLst>
        </pc:spChg>
        <pc:spChg chg="add mod ord">
          <ac:chgData name="Seyed Hamed Meshkin" userId="220999c3-e6ef-4426-a304-d27831ca2f92" providerId="ADAL" clId="{2BBA3B44-3C84-4B2D-9F63-0A7613010D3C}" dt="2023-09-15T23:41:08.339" v="3056" actId="12789"/>
          <ac:spMkLst>
            <pc:docMk/>
            <pc:sldMk cId="383729511" sldId="280"/>
            <ac:spMk id="18" creationId="{20A6412C-C7D5-ED79-FED7-A62E86CFC3AC}"/>
          </ac:spMkLst>
        </pc:spChg>
        <pc:spChg chg="add del mod ord">
          <ac:chgData name="Seyed Hamed Meshkin" userId="220999c3-e6ef-4426-a304-d27831ca2f92" providerId="ADAL" clId="{2BBA3B44-3C84-4B2D-9F63-0A7613010D3C}" dt="2023-09-15T23:31:27.052" v="2963" actId="1038"/>
          <ac:spMkLst>
            <pc:docMk/>
            <pc:sldMk cId="383729511" sldId="280"/>
            <ac:spMk id="19" creationId="{FDE87DDF-5478-D966-4232-4C41E5D0AAC6}"/>
          </ac:spMkLst>
        </pc:spChg>
        <pc:spChg chg="mod ord">
          <ac:chgData name="Seyed Hamed Meshkin" userId="220999c3-e6ef-4426-a304-d27831ca2f92" providerId="ADAL" clId="{2BBA3B44-3C84-4B2D-9F63-0A7613010D3C}" dt="2023-09-15T23:31:27.052" v="2963" actId="1038"/>
          <ac:spMkLst>
            <pc:docMk/>
            <pc:sldMk cId="383729511" sldId="280"/>
            <ac:spMk id="20" creationId="{309CAB6C-715C-F99A-99DC-83006F2D6222}"/>
          </ac:spMkLst>
        </pc:spChg>
        <pc:spChg chg="del">
          <ac:chgData name="Seyed Hamed Meshkin" userId="220999c3-e6ef-4426-a304-d27831ca2f92" providerId="ADAL" clId="{2BBA3B44-3C84-4B2D-9F63-0A7613010D3C}" dt="2023-09-15T22:28:13.729" v="2709" actId="478"/>
          <ac:spMkLst>
            <pc:docMk/>
            <pc:sldMk cId="383729511" sldId="280"/>
            <ac:spMk id="21" creationId="{3A9931CC-FF44-1ED4-196F-9DD04878355C}"/>
          </ac:spMkLst>
        </pc:spChg>
        <pc:spChg chg="del">
          <ac:chgData name="Seyed Hamed Meshkin" userId="220999c3-e6ef-4426-a304-d27831ca2f92" providerId="ADAL" clId="{2BBA3B44-3C84-4B2D-9F63-0A7613010D3C}" dt="2023-09-15T22:28:14.566" v="2710" actId="478"/>
          <ac:spMkLst>
            <pc:docMk/>
            <pc:sldMk cId="383729511" sldId="280"/>
            <ac:spMk id="22" creationId="{C3B045CF-036E-A8D1-138D-0AFBE1FBF29C}"/>
          </ac:spMkLst>
        </pc:spChg>
        <pc:spChg chg="del">
          <ac:chgData name="Seyed Hamed Meshkin" userId="220999c3-e6ef-4426-a304-d27831ca2f92" providerId="ADAL" clId="{2BBA3B44-3C84-4B2D-9F63-0A7613010D3C}" dt="2023-09-15T22:28:12.203" v="2708" actId="478"/>
          <ac:spMkLst>
            <pc:docMk/>
            <pc:sldMk cId="383729511" sldId="280"/>
            <ac:spMk id="23" creationId="{D787BAA4-0ACD-44F5-8ADB-A9F6281ECC93}"/>
          </ac:spMkLst>
        </pc:spChg>
        <pc:spChg chg="add del mod ord">
          <ac:chgData name="Seyed Hamed Meshkin" userId="220999c3-e6ef-4426-a304-d27831ca2f92" providerId="ADAL" clId="{2BBA3B44-3C84-4B2D-9F63-0A7613010D3C}" dt="2023-09-15T23:31:27.052" v="2963" actId="1038"/>
          <ac:spMkLst>
            <pc:docMk/>
            <pc:sldMk cId="383729511" sldId="280"/>
            <ac:spMk id="24" creationId="{50287D63-211A-AF7B-A9C9-5E4EAE7649D9}"/>
          </ac:spMkLst>
        </pc:spChg>
        <pc:spChg chg="add del mod ord">
          <ac:chgData name="Seyed Hamed Meshkin" userId="220999c3-e6ef-4426-a304-d27831ca2f92" providerId="ADAL" clId="{2BBA3B44-3C84-4B2D-9F63-0A7613010D3C}" dt="2023-09-15T23:31:27.052" v="2963" actId="1038"/>
          <ac:spMkLst>
            <pc:docMk/>
            <pc:sldMk cId="383729511" sldId="280"/>
            <ac:spMk id="25" creationId="{8BC1E83D-C37F-FD6C-075C-8D5BEFE11091}"/>
          </ac:spMkLst>
        </pc:spChg>
        <pc:spChg chg="add del mod ord">
          <ac:chgData name="Seyed Hamed Meshkin" userId="220999c3-e6ef-4426-a304-d27831ca2f92" providerId="ADAL" clId="{2BBA3B44-3C84-4B2D-9F63-0A7613010D3C}" dt="2023-09-15T23:31:27.052" v="2963" actId="1038"/>
          <ac:spMkLst>
            <pc:docMk/>
            <pc:sldMk cId="383729511" sldId="280"/>
            <ac:spMk id="26" creationId="{4313C789-8E34-0A7B-DB62-A7ADC170F19C}"/>
          </ac:spMkLst>
        </pc:spChg>
        <pc:spChg chg="mod">
          <ac:chgData name="Seyed Hamed Meshkin" userId="220999c3-e6ef-4426-a304-d27831ca2f92" providerId="ADAL" clId="{2BBA3B44-3C84-4B2D-9F63-0A7613010D3C}" dt="2023-09-15T23:31:27.052" v="2963" actId="1038"/>
          <ac:spMkLst>
            <pc:docMk/>
            <pc:sldMk cId="383729511" sldId="280"/>
            <ac:spMk id="28" creationId="{0B3AD4CF-0CDA-FA6A-4391-E34E672CC477}"/>
          </ac:spMkLst>
        </pc:spChg>
        <pc:spChg chg="mod">
          <ac:chgData name="Seyed Hamed Meshkin" userId="220999c3-e6ef-4426-a304-d27831ca2f92" providerId="ADAL" clId="{2BBA3B44-3C84-4B2D-9F63-0A7613010D3C}" dt="2023-09-15T22:28:01.746" v="2707"/>
          <ac:spMkLst>
            <pc:docMk/>
            <pc:sldMk cId="383729511" sldId="280"/>
            <ac:spMk id="29" creationId="{E070DF34-88A1-5F76-6EC2-311819E89027}"/>
          </ac:spMkLst>
        </pc:spChg>
        <pc:spChg chg="mod">
          <ac:chgData name="Seyed Hamed Meshkin" userId="220999c3-e6ef-4426-a304-d27831ca2f92" providerId="ADAL" clId="{2BBA3B44-3C84-4B2D-9F63-0A7613010D3C}" dt="2023-09-15T22:28:01.746" v="2707"/>
          <ac:spMkLst>
            <pc:docMk/>
            <pc:sldMk cId="383729511" sldId="280"/>
            <ac:spMk id="31" creationId="{E1191E3C-9657-D90C-CDE4-AE9156C531D2}"/>
          </ac:spMkLst>
        </pc:spChg>
        <pc:spChg chg="mod">
          <ac:chgData name="Seyed Hamed Meshkin" userId="220999c3-e6ef-4426-a304-d27831ca2f92" providerId="ADAL" clId="{2BBA3B44-3C84-4B2D-9F63-0A7613010D3C}" dt="2023-09-15T22:28:01.746" v="2707"/>
          <ac:spMkLst>
            <pc:docMk/>
            <pc:sldMk cId="383729511" sldId="280"/>
            <ac:spMk id="33" creationId="{C097A2F2-9CD6-78E9-B0C0-9F4B0CD7E4ED}"/>
          </ac:spMkLst>
        </pc:spChg>
        <pc:spChg chg="mod">
          <ac:chgData name="Seyed Hamed Meshkin" userId="220999c3-e6ef-4426-a304-d27831ca2f92" providerId="ADAL" clId="{2BBA3B44-3C84-4B2D-9F63-0A7613010D3C}" dt="2023-09-15T22:28:01.746" v="2707"/>
          <ac:spMkLst>
            <pc:docMk/>
            <pc:sldMk cId="383729511" sldId="280"/>
            <ac:spMk id="34" creationId="{FD171F2C-D73C-EB3F-40C9-F7BC6984E691}"/>
          </ac:spMkLst>
        </pc:spChg>
        <pc:spChg chg="add mod">
          <ac:chgData name="Seyed Hamed Meshkin" userId="220999c3-e6ef-4426-a304-d27831ca2f92" providerId="ADAL" clId="{2BBA3B44-3C84-4B2D-9F63-0A7613010D3C}" dt="2023-09-15T23:41:50.865" v="3058" actId="1036"/>
          <ac:spMkLst>
            <pc:docMk/>
            <pc:sldMk cId="383729511" sldId="280"/>
            <ac:spMk id="35" creationId="{7C974DAB-9D2C-30BF-D1F8-C14009B535F1}"/>
          </ac:spMkLst>
        </pc:spChg>
        <pc:spChg chg="mod">
          <ac:chgData name="Seyed Hamed Meshkin" userId="220999c3-e6ef-4426-a304-d27831ca2f92" providerId="ADAL" clId="{2BBA3B44-3C84-4B2D-9F63-0A7613010D3C}" dt="2023-09-15T23:40:36.748" v="3053" actId="12789"/>
          <ac:spMkLst>
            <pc:docMk/>
            <pc:sldMk cId="383729511" sldId="280"/>
            <ac:spMk id="36" creationId="{4A4FD92E-1099-FC8D-9A39-FCA1B15E0CC1}"/>
          </ac:spMkLst>
        </pc:spChg>
        <pc:spChg chg="del">
          <ac:chgData name="Seyed Hamed Meshkin" userId="220999c3-e6ef-4426-a304-d27831ca2f92" providerId="ADAL" clId="{2BBA3B44-3C84-4B2D-9F63-0A7613010D3C}" dt="2023-09-15T22:35:08.117" v="2733" actId="478"/>
          <ac:spMkLst>
            <pc:docMk/>
            <pc:sldMk cId="383729511" sldId="280"/>
            <ac:spMk id="39" creationId="{047B6308-5CCD-9F73-B481-B0EC390A9C08}"/>
          </ac:spMkLst>
        </pc:spChg>
        <pc:spChg chg="mod">
          <ac:chgData name="Seyed Hamed Meshkin" userId="220999c3-e6ef-4426-a304-d27831ca2f92" providerId="ADAL" clId="{2BBA3B44-3C84-4B2D-9F63-0A7613010D3C}" dt="2023-09-15T23:31:27.052" v="2963" actId="1038"/>
          <ac:spMkLst>
            <pc:docMk/>
            <pc:sldMk cId="383729511" sldId="280"/>
            <ac:spMk id="40" creationId="{C1801B61-F631-5DF6-3065-8B4251865DA0}"/>
          </ac:spMkLst>
        </pc:spChg>
        <pc:spChg chg="mod">
          <ac:chgData name="Seyed Hamed Meshkin" userId="220999c3-e6ef-4426-a304-d27831ca2f92" providerId="ADAL" clId="{2BBA3B44-3C84-4B2D-9F63-0A7613010D3C}" dt="2023-09-15T23:31:27.052" v="2963" actId="1038"/>
          <ac:spMkLst>
            <pc:docMk/>
            <pc:sldMk cId="383729511" sldId="280"/>
            <ac:spMk id="41" creationId="{AE8D0942-6331-1229-93F9-48F8223818CA}"/>
          </ac:spMkLst>
        </pc:spChg>
        <pc:spChg chg="mod">
          <ac:chgData name="Seyed Hamed Meshkin" userId="220999c3-e6ef-4426-a304-d27831ca2f92" providerId="ADAL" clId="{2BBA3B44-3C84-4B2D-9F63-0A7613010D3C}" dt="2023-09-15T23:41:48.095" v="3057" actId="1035"/>
          <ac:spMkLst>
            <pc:docMk/>
            <pc:sldMk cId="383729511" sldId="280"/>
            <ac:spMk id="42" creationId="{B160727C-5E60-6CE4-09C2-9DB02B4992A8}"/>
          </ac:spMkLst>
        </pc:spChg>
        <pc:spChg chg="add del mod">
          <ac:chgData name="Seyed Hamed Meshkin" userId="220999c3-e6ef-4426-a304-d27831ca2f92" providerId="ADAL" clId="{2BBA3B44-3C84-4B2D-9F63-0A7613010D3C}" dt="2023-09-15T22:40:40.604" v="2797"/>
          <ac:spMkLst>
            <pc:docMk/>
            <pc:sldMk cId="383729511" sldId="280"/>
            <ac:spMk id="48" creationId="{E56CD491-1433-135F-D813-6823358A2FE9}"/>
          </ac:spMkLst>
        </pc:spChg>
        <pc:spChg chg="add del mod ord">
          <ac:chgData name="Seyed Hamed Meshkin" userId="220999c3-e6ef-4426-a304-d27831ca2f92" providerId="ADAL" clId="{2BBA3B44-3C84-4B2D-9F63-0A7613010D3C}" dt="2023-09-15T23:40:36.748" v="3053" actId="12789"/>
          <ac:spMkLst>
            <pc:docMk/>
            <pc:sldMk cId="383729511" sldId="280"/>
            <ac:spMk id="49" creationId="{0E0E584D-A666-1542-1A55-0DEA5A90CC34}"/>
          </ac:spMkLst>
        </pc:spChg>
        <pc:spChg chg="add del mod">
          <ac:chgData name="Seyed Hamed Meshkin" userId="220999c3-e6ef-4426-a304-d27831ca2f92" providerId="ADAL" clId="{2BBA3B44-3C84-4B2D-9F63-0A7613010D3C}" dt="2023-09-16T16:13:16.521" v="3611" actId="21"/>
          <ac:spMkLst>
            <pc:docMk/>
            <pc:sldMk cId="383729511" sldId="280"/>
            <ac:spMk id="50" creationId="{F6E562EC-8506-9E57-A9ED-1130C3F15808}"/>
          </ac:spMkLst>
        </pc:spChg>
        <pc:spChg chg="add del mod">
          <ac:chgData name="Seyed Hamed Meshkin" userId="220999c3-e6ef-4426-a304-d27831ca2f92" providerId="ADAL" clId="{2BBA3B44-3C84-4B2D-9F63-0A7613010D3C}" dt="2023-09-16T16:13:10.805" v="3609" actId="478"/>
          <ac:spMkLst>
            <pc:docMk/>
            <pc:sldMk cId="383729511" sldId="280"/>
            <ac:spMk id="51" creationId="{C6B47031-F483-354F-BBBF-DB2D74DEF640}"/>
          </ac:spMkLst>
        </pc:spChg>
        <pc:spChg chg="mod">
          <ac:chgData name="Seyed Hamed Meshkin" userId="220999c3-e6ef-4426-a304-d27831ca2f92" providerId="ADAL" clId="{2BBA3B44-3C84-4B2D-9F63-0A7613010D3C}" dt="2023-09-15T23:31:27.052" v="2963" actId="1038"/>
          <ac:spMkLst>
            <pc:docMk/>
            <pc:sldMk cId="383729511" sldId="280"/>
            <ac:spMk id="52" creationId="{9D45EC7B-6691-17EB-F2C2-2B52F261D89A}"/>
          </ac:spMkLst>
        </pc:spChg>
        <pc:spChg chg="mod">
          <ac:chgData name="Seyed Hamed Meshkin" userId="220999c3-e6ef-4426-a304-d27831ca2f92" providerId="ADAL" clId="{2BBA3B44-3C84-4B2D-9F63-0A7613010D3C}" dt="2023-09-15T23:41:08.339" v="3056" actId="12789"/>
          <ac:spMkLst>
            <pc:docMk/>
            <pc:sldMk cId="383729511" sldId="280"/>
            <ac:spMk id="53" creationId="{58F09D4B-9C9D-855B-1630-0A05A9BA0927}"/>
          </ac:spMkLst>
        </pc:spChg>
        <pc:spChg chg="del">
          <ac:chgData name="Seyed Hamed Meshkin" userId="220999c3-e6ef-4426-a304-d27831ca2f92" providerId="ADAL" clId="{2BBA3B44-3C84-4B2D-9F63-0A7613010D3C}" dt="2023-09-18T18:03:16.670" v="11540" actId="478"/>
          <ac:spMkLst>
            <pc:docMk/>
            <pc:sldMk cId="383729511" sldId="280"/>
            <ac:spMk id="54" creationId="{D74E7C0A-5A87-94D2-291A-2B4D12DEC378}"/>
          </ac:spMkLst>
        </pc:spChg>
        <pc:spChg chg="add mod">
          <ac:chgData name="Seyed Hamed Meshkin" userId="220999c3-e6ef-4426-a304-d27831ca2f92" providerId="ADAL" clId="{2BBA3B44-3C84-4B2D-9F63-0A7613010D3C}" dt="2023-09-18T18:05:10.259" v="11559" actId="20577"/>
          <ac:spMkLst>
            <pc:docMk/>
            <pc:sldMk cId="383729511" sldId="280"/>
            <ac:spMk id="55" creationId="{AC158BB3-12F4-BB74-7A30-357CF35D27F1}"/>
          </ac:spMkLst>
        </pc:spChg>
        <pc:spChg chg="mod">
          <ac:chgData name="Seyed Hamed Meshkin" userId="220999c3-e6ef-4426-a304-d27831ca2f92" providerId="ADAL" clId="{2BBA3B44-3C84-4B2D-9F63-0A7613010D3C}" dt="2023-09-15T23:31:27.052" v="2963" actId="1038"/>
          <ac:spMkLst>
            <pc:docMk/>
            <pc:sldMk cId="383729511" sldId="280"/>
            <ac:spMk id="78" creationId="{F6FA3821-089B-284C-D106-0B8D6C845BF7}"/>
          </ac:spMkLst>
        </pc:spChg>
        <pc:spChg chg="del">
          <ac:chgData name="Seyed Hamed Meshkin" userId="220999c3-e6ef-4426-a304-d27831ca2f92" providerId="ADAL" clId="{2BBA3B44-3C84-4B2D-9F63-0A7613010D3C}" dt="2023-09-15T22:28:56.306" v="2711" actId="478"/>
          <ac:spMkLst>
            <pc:docMk/>
            <pc:sldMk cId="383729511" sldId="280"/>
            <ac:spMk id="79" creationId="{EA529E2E-80C4-0899-CB6E-4EC348CEE583}"/>
          </ac:spMkLst>
        </pc:spChg>
        <pc:grpChg chg="add del mod">
          <ac:chgData name="Seyed Hamed Meshkin" userId="220999c3-e6ef-4426-a304-d27831ca2f92" providerId="ADAL" clId="{2BBA3B44-3C84-4B2D-9F63-0A7613010D3C}" dt="2023-09-15T23:28:38.366" v="2863" actId="478"/>
          <ac:grpSpMkLst>
            <pc:docMk/>
            <pc:sldMk cId="383729511" sldId="280"/>
            <ac:grpSpMk id="27" creationId="{B8C2EB0D-D19D-2F0C-46CD-96C4A85B5824}"/>
          </ac:grpSpMkLst>
        </pc:grpChg>
        <pc:grpChg chg="add del mod">
          <ac:chgData name="Seyed Hamed Meshkin" userId="220999c3-e6ef-4426-a304-d27831ca2f92" providerId="ADAL" clId="{2BBA3B44-3C84-4B2D-9F63-0A7613010D3C}" dt="2023-09-15T23:28:38.366" v="2863" actId="478"/>
          <ac:grpSpMkLst>
            <pc:docMk/>
            <pc:sldMk cId="383729511" sldId="280"/>
            <ac:grpSpMk id="32" creationId="{CF0C4000-D8A4-2D73-CDCF-4C71344A4700}"/>
          </ac:grpSpMkLst>
        </pc:grpChg>
        <pc:picChg chg="del">
          <ac:chgData name="Seyed Hamed Meshkin" userId="220999c3-e6ef-4426-a304-d27831ca2f92" providerId="ADAL" clId="{2BBA3B44-3C84-4B2D-9F63-0A7613010D3C}" dt="2023-09-18T14:10:06.296" v="8537" actId="478"/>
          <ac:picMkLst>
            <pc:docMk/>
            <pc:sldMk cId="383729511" sldId="280"/>
            <ac:picMk id="17" creationId="{DE1B8C7B-9E34-0251-478B-DA1F06F9D947}"/>
          </ac:picMkLst>
        </pc:picChg>
        <pc:picChg chg="add del mod">
          <ac:chgData name="Seyed Hamed Meshkin" userId="220999c3-e6ef-4426-a304-d27831ca2f92" providerId="ADAL" clId="{2BBA3B44-3C84-4B2D-9F63-0A7613010D3C}" dt="2023-09-15T22:36:26.648" v="2737"/>
          <ac:picMkLst>
            <pc:docMk/>
            <pc:sldMk cId="383729511" sldId="280"/>
            <ac:picMk id="37" creationId="{A9A6480C-6869-1910-DED4-E625061EDBE3}"/>
          </ac:picMkLst>
        </pc:picChg>
        <pc:cxnChg chg="add del mod ord">
          <ac:chgData name="Seyed Hamed Meshkin" userId="220999c3-e6ef-4426-a304-d27831ca2f92" providerId="ADAL" clId="{2BBA3B44-3C84-4B2D-9F63-0A7613010D3C}" dt="2023-09-15T23:31:27.052" v="2963" actId="1038"/>
          <ac:cxnSpMkLst>
            <pc:docMk/>
            <pc:sldMk cId="383729511" sldId="280"/>
            <ac:cxnSpMk id="6" creationId="{EB2F3AB0-CC60-3AEE-1245-8B3F144DE106}"/>
          </ac:cxnSpMkLst>
        </pc:cxnChg>
        <pc:cxnChg chg="add del mod ord">
          <ac:chgData name="Seyed Hamed Meshkin" userId="220999c3-e6ef-4426-a304-d27831ca2f92" providerId="ADAL" clId="{2BBA3B44-3C84-4B2D-9F63-0A7613010D3C}" dt="2023-09-15T23:31:27.052" v="2963" actId="1038"/>
          <ac:cxnSpMkLst>
            <pc:docMk/>
            <pc:sldMk cId="383729511" sldId="280"/>
            <ac:cxnSpMk id="14" creationId="{5823BB9F-C70F-0E60-F075-34B7A4BBE7F5}"/>
          </ac:cxnSpMkLst>
        </pc:cxnChg>
        <pc:cxnChg chg="mod">
          <ac:chgData name="Seyed Hamed Meshkin" userId="220999c3-e6ef-4426-a304-d27831ca2f92" providerId="ADAL" clId="{2BBA3B44-3C84-4B2D-9F63-0A7613010D3C}" dt="2023-09-15T23:31:27.052" v="2963" actId="1038"/>
          <ac:cxnSpMkLst>
            <pc:docMk/>
            <pc:sldMk cId="383729511" sldId="280"/>
            <ac:cxnSpMk id="30" creationId="{029ADB25-E7F4-D54E-E581-BC9E2B09BD03}"/>
          </ac:cxnSpMkLst>
        </pc:cxnChg>
        <pc:cxnChg chg="mod">
          <ac:chgData name="Seyed Hamed Meshkin" userId="220999c3-e6ef-4426-a304-d27831ca2f92" providerId="ADAL" clId="{2BBA3B44-3C84-4B2D-9F63-0A7613010D3C}" dt="2023-09-15T23:40:36.748" v="3053" actId="12789"/>
          <ac:cxnSpMkLst>
            <pc:docMk/>
            <pc:sldMk cId="383729511" sldId="280"/>
            <ac:cxnSpMk id="45" creationId="{D65607CA-E513-CD31-A144-559FAB6EFF4B}"/>
          </ac:cxnSpMkLst>
        </pc:cxnChg>
      </pc:sldChg>
      <pc:sldChg chg="addSp delSp modSp add mod delAnim modAnim modNotesTx">
        <pc:chgData name="Seyed Hamed Meshkin" userId="220999c3-e6ef-4426-a304-d27831ca2f92" providerId="ADAL" clId="{2BBA3B44-3C84-4B2D-9F63-0A7613010D3C}" dt="2023-09-19T14:33:43.490" v="19825" actId="20577"/>
        <pc:sldMkLst>
          <pc:docMk/>
          <pc:sldMk cId="1054173470" sldId="281"/>
        </pc:sldMkLst>
        <pc:spChg chg="mod">
          <ac:chgData name="Seyed Hamed Meshkin" userId="220999c3-e6ef-4426-a304-d27831ca2f92" providerId="ADAL" clId="{2BBA3B44-3C84-4B2D-9F63-0A7613010D3C}" dt="2023-09-16T15:39:50.517" v="3060" actId="1076"/>
          <ac:spMkLst>
            <pc:docMk/>
            <pc:sldMk cId="1054173470" sldId="281"/>
            <ac:spMk id="2" creationId="{DD598C46-2176-6B26-C8E9-18B01381A70D}"/>
          </ac:spMkLst>
        </pc:spChg>
        <pc:spChg chg="mod">
          <ac:chgData name="Seyed Hamed Meshkin" userId="220999c3-e6ef-4426-a304-d27831ca2f92" providerId="ADAL" clId="{2BBA3B44-3C84-4B2D-9F63-0A7613010D3C}" dt="2023-09-16T15:39:50.517" v="3060" actId="1076"/>
          <ac:spMkLst>
            <pc:docMk/>
            <pc:sldMk cId="1054173470" sldId="281"/>
            <ac:spMk id="3" creationId="{A30A3B65-0361-BB08-CD21-5355DD6DF1FC}"/>
          </ac:spMkLst>
        </pc:spChg>
        <pc:spChg chg="mod">
          <ac:chgData name="Seyed Hamed Meshkin" userId="220999c3-e6ef-4426-a304-d27831ca2f92" providerId="ADAL" clId="{2BBA3B44-3C84-4B2D-9F63-0A7613010D3C}" dt="2023-09-15T23:38:38.875" v="3034" actId="1038"/>
          <ac:spMkLst>
            <pc:docMk/>
            <pc:sldMk cId="1054173470" sldId="281"/>
            <ac:spMk id="4" creationId="{D3DB55D5-1E84-A5CB-6FE2-D41334021BEA}"/>
          </ac:spMkLst>
        </pc:spChg>
        <pc:spChg chg="mod">
          <ac:chgData name="Seyed Hamed Meshkin" userId="220999c3-e6ef-4426-a304-d27831ca2f92" providerId="ADAL" clId="{2BBA3B44-3C84-4B2D-9F63-0A7613010D3C}" dt="2023-09-15T23:38:38.875" v="3034" actId="1038"/>
          <ac:spMkLst>
            <pc:docMk/>
            <pc:sldMk cId="1054173470" sldId="281"/>
            <ac:spMk id="5" creationId="{23765063-5F30-1985-0602-CCE910A54016}"/>
          </ac:spMkLst>
        </pc:spChg>
        <pc:spChg chg="mod">
          <ac:chgData name="Seyed Hamed Meshkin" userId="220999c3-e6ef-4426-a304-d27831ca2f92" providerId="ADAL" clId="{2BBA3B44-3C84-4B2D-9F63-0A7613010D3C}" dt="2023-09-15T23:38:23.279" v="3032" actId="1076"/>
          <ac:spMkLst>
            <pc:docMk/>
            <pc:sldMk cId="1054173470" sldId="281"/>
            <ac:spMk id="11" creationId="{EB12DA81-98C5-FF2F-0BBE-C701144FE7E1}"/>
          </ac:spMkLst>
        </pc:spChg>
        <pc:spChg chg="mod">
          <ac:chgData name="Seyed Hamed Meshkin" userId="220999c3-e6ef-4426-a304-d27831ca2f92" providerId="ADAL" clId="{2BBA3B44-3C84-4B2D-9F63-0A7613010D3C}" dt="2023-09-15T23:38:38.875" v="3034" actId="1038"/>
          <ac:spMkLst>
            <pc:docMk/>
            <pc:sldMk cId="1054173470" sldId="281"/>
            <ac:spMk id="12" creationId="{9391330A-B2C6-2646-9C27-D00D8D2D4BB5}"/>
          </ac:spMkLst>
        </pc:spChg>
        <pc:spChg chg="mod">
          <ac:chgData name="Seyed Hamed Meshkin" userId="220999c3-e6ef-4426-a304-d27831ca2f92" providerId="ADAL" clId="{2BBA3B44-3C84-4B2D-9F63-0A7613010D3C}" dt="2023-09-15T23:38:38.875" v="3034" actId="1038"/>
          <ac:spMkLst>
            <pc:docMk/>
            <pc:sldMk cId="1054173470" sldId="281"/>
            <ac:spMk id="13" creationId="{78C85290-D4C4-B244-BE85-5DEB9615A2F3}"/>
          </ac:spMkLst>
        </pc:spChg>
        <pc:spChg chg="mod">
          <ac:chgData name="Seyed Hamed Meshkin" userId="220999c3-e6ef-4426-a304-d27831ca2f92" providerId="ADAL" clId="{2BBA3B44-3C84-4B2D-9F63-0A7613010D3C}" dt="2023-09-15T23:38:38.875" v="3034" actId="1038"/>
          <ac:spMkLst>
            <pc:docMk/>
            <pc:sldMk cId="1054173470" sldId="281"/>
            <ac:spMk id="15" creationId="{E410BEE4-4ECD-4F00-D2DA-C23DFD881E32}"/>
          </ac:spMkLst>
        </pc:spChg>
        <pc:spChg chg="mod">
          <ac:chgData name="Seyed Hamed Meshkin" userId="220999c3-e6ef-4426-a304-d27831ca2f92" providerId="ADAL" clId="{2BBA3B44-3C84-4B2D-9F63-0A7613010D3C}" dt="2023-09-15T23:38:38.875" v="3034" actId="1038"/>
          <ac:spMkLst>
            <pc:docMk/>
            <pc:sldMk cId="1054173470" sldId="281"/>
            <ac:spMk id="16" creationId="{B3452E25-CE3D-C807-4868-4C3D5D2E5B8C}"/>
          </ac:spMkLst>
        </pc:spChg>
        <pc:spChg chg="mod">
          <ac:chgData name="Seyed Hamed Meshkin" userId="220999c3-e6ef-4426-a304-d27831ca2f92" providerId="ADAL" clId="{2BBA3B44-3C84-4B2D-9F63-0A7613010D3C}" dt="2023-09-15T23:38:38.875" v="3034" actId="1038"/>
          <ac:spMkLst>
            <pc:docMk/>
            <pc:sldMk cId="1054173470" sldId="281"/>
            <ac:spMk id="18" creationId="{20A6412C-C7D5-ED79-FED7-A62E86CFC3AC}"/>
          </ac:spMkLst>
        </pc:spChg>
        <pc:spChg chg="mod">
          <ac:chgData name="Seyed Hamed Meshkin" userId="220999c3-e6ef-4426-a304-d27831ca2f92" providerId="ADAL" clId="{2BBA3B44-3C84-4B2D-9F63-0A7613010D3C}" dt="2023-09-15T23:38:38.875" v="3034" actId="1038"/>
          <ac:spMkLst>
            <pc:docMk/>
            <pc:sldMk cId="1054173470" sldId="281"/>
            <ac:spMk id="19" creationId="{FDE87DDF-5478-D966-4232-4C41E5D0AAC6}"/>
          </ac:spMkLst>
        </pc:spChg>
        <pc:spChg chg="mod">
          <ac:chgData name="Seyed Hamed Meshkin" userId="220999c3-e6ef-4426-a304-d27831ca2f92" providerId="ADAL" clId="{2BBA3B44-3C84-4B2D-9F63-0A7613010D3C}" dt="2023-09-15T23:38:38.875" v="3034" actId="1038"/>
          <ac:spMkLst>
            <pc:docMk/>
            <pc:sldMk cId="1054173470" sldId="281"/>
            <ac:spMk id="20" creationId="{309CAB6C-715C-F99A-99DC-83006F2D6222}"/>
          </ac:spMkLst>
        </pc:spChg>
        <pc:spChg chg="add mod">
          <ac:chgData name="Seyed Hamed Meshkin" userId="220999c3-e6ef-4426-a304-d27831ca2f92" providerId="ADAL" clId="{2BBA3B44-3C84-4B2D-9F63-0A7613010D3C}" dt="2023-09-16T16:12:15.722" v="3552" actId="1076"/>
          <ac:spMkLst>
            <pc:docMk/>
            <pc:sldMk cId="1054173470" sldId="281"/>
            <ac:spMk id="23" creationId="{5047DB11-FE79-D7FF-4F86-ED5F325929C9}"/>
          </ac:spMkLst>
        </pc:spChg>
        <pc:spChg chg="mod">
          <ac:chgData name="Seyed Hamed Meshkin" userId="220999c3-e6ef-4426-a304-d27831ca2f92" providerId="ADAL" clId="{2BBA3B44-3C84-4B2D-9F63-0A7613010D3C}" dt="2023-09-15T23:38:38.875" v="3034" actId="1038"/>
          <ac:spMkLst>
            <pc:docMk/>
            <pc:sldMk cId="1054173470" sldId="281"/>
            <ac:spMk id="24" creationId="{50287D63-211A-AF7B-A9C9-5E4EAE7649D9}"/>
          </ac:spMkLst>
        </pc:spChg>
        <pc:spChg chg="mod">
          <ac:chgData name="Seyed Hamed Meshkin" userId="220999c3-e6ef-4426-a304-d27831ca2f92" providerId="ADAL" clId="{2BBA3B44-3C84-4B2D-9F63-0A7613010D3C}" dt="2023-09-15T23:38:38.875" v="3034" actId="1038"/>
          <ac:spMkLst>
            <pc:docMk/>
            <pc:sldMk cId="1054173470" sldId="281"/>
            <ac:spMk id="25" creationId="{8BC1E83D-C37F-FD6C-075C-8D5BEFE11091}"/>
          </ac:spMkLst>
        </pc:spChg>
        <pc:spChg chg="mod">
          <ac:chgData name="Seyed Hamed Meshkin" userId="220999c3-e6ef-4426-a304-d27831ca2f92" providerId="ADAL" clId="{2BBA3B44-3C84-4B2D-9F63-0A7613010D3C}" dt="2023-09-15T23:38:38.875" v="3034" actId="1038"/>
          <ac:spMkLst>
            <pc:docMk/>
            <pc:sldMk cId="1054173470" sldId="281"/>
            <ac:spMk id="26" creationId="{4313C789-8E34-0A7B-DB62-A7ADC170F19C}"/>
          </ac:spMkLst>
        </pc:spChg>
        <pc:spChg chg="mod">
          <ac:chgData name="Seyed Hamed Meshkin" userId="220999c3-e6ef-4426-a304-d27831ca2f92" providerId="ADAL" clId="{2BBA3B44-3C84-4B2D-9F63-0A7613010D3C}" dt="2023-09-15T23:38:38.875" v="3034" actId="1038"/>
          <ac:spMkLst>
            <pc:docMk/>
            <pc:sldMk cId="1054173470" sldId="281"/>
            <ac:spMk id="28" creationId="{0B3AD4CF-0CDA-FA6A-4391-E34E672CC477}"/>
          </ac:spMkLst>
        </pc:spChg>
        <pc:spChg chg="mod">
          <ac:chgData name="Seyed Hamed Meshkin" userId="220999c3-e6ef-4426-a304-d27831ca2f92" providerId="ADAL" clId="{2BBA3B44-3C84-4B2D-9F63-0A7613010D3C}" dt="2023-09-15T23:38:38.875" v="3034" actId="1038"/>
          <ac:spMkLst>
            <pc:docMk/>
            <pc:sldMk cId="1054173470" sldId="281"/>
            <ac:spMk id="35" creationId="{7C974DAB-9D2C-30BF-D1F8-C14009B535F1}"/>
          </ac:spMkLst>
        </pc:spChg>
        <pc:spChg chg="add del mod">
          <ac:chgData name="Seyed Hamed Meshkin" userId="220999c3-e6ef-4426-a304-d27831ca2f92" providerId="ADAL" clId="{2BBA3B44-3C84-4B2D-9F63-0A7613010D3C}" dt="2023-09-15T23:40:07.457" v="3051" actId="478"/>
          <ac:spMkLst>
            <pc:docMk/>
            <pc:sldMk cId="1054173470" sldId="281"/>
            <ac:spMk id="36" creationId="{4A4FD92E-1099-FC8D-9A39-FCA1B15E0CC1}"/>
          </ac:spMkLst>
        </pc:spChg>
        <pc:spChg chg="add mod">
          <ac:chgData name="Seyed Hamed Meshkin" userId="220999c3-e6ef-4426-a304-d27831ca2f92" providerId="ADAL" clId="{2BBA3B44-3C84-4B2D-9F63-0A7613010D3C}" dt="2023-09-16T16:12:56.927" v="3605" actId="1076"/>
          <ac:spMkLst>
            <pc:docMk/>
            <pc:sldMk cId="1054173470" sldId="281"/>
            <ac:spMk id="37" creationId="{A487B1DF-0D1E-1AD1-F472-E38F9E00CFE1}"/>
          </ac:spMkLst>
        </pc:spChg>
        <pc:spChg chg="del">
          <ac:chgData name="Seyed Hamed Meshkin" userId="220999c3-e6ef-4426-a304-d27831ca2f92" providerId="ADAL" clId="{2BBA3B44-3C84-4B2D-9F63-0A7613010D3C}" dt="2023-09-18T18:03:21.417" v="11541" actId="478"/>
          <ac:spMkLst>
            <pc:docMk/>
            <pc:sldMk cId="1054173470" sldId="281"/>
            <ac:spMk id="38" creationId="{CA3F6DEA-4B64-5424-11DD-B5F54685CD9B}"/>
          </ac:spMkLst>
        </pc:spChg>
        <pc:spChg chg="add mod">
          <ac:chgData name="Seyed Hamed Meshkin" userId="220999c3-e6ef-4426-a304-d27831ca2f92" providerId="ADAL" clId="{2BBA3B44-3C84-4B2D-9F63-0A7613010D3C}" dt="2023-09-18T18:05:13.994" v="11561" actId="20577"/>
          <ac:spMkLst>
            <pc:docMk/>
            <pc:sldMk cId="1054173470" sldId="281"/>
            <ac:spMk id="39" creationId="{F6425101-DFF6-4AED-E67F-EC65633409BF}"/>
          </ac:spMkLst>
        </pc:spChg>
        <pc:spChg chg="mod">
          <ac:chgData name="Seyed Hamed Meshkin" userId="220999c3-e6ef-4426-a304-d27831ca2f92" providerId="ADAL" clId="{2BBA3B44-3C84-4B2D-9F63-0A7613010D3C}" dt="2023-09-15T23:38:38.875" v="3034" actId="1038"/>
          <ac:spMkLst>
            <pc:docMk/>
            <pc:sldMk cId="1054173470" sldId="281"/>
            <ac:spMk id="40" creationId="{C1801B61-F631-5DF6-3065-8B4251865DA0}"/>
          </ac:spMkLst>
        </pc:spChg>
        <pc:spChg chg="mod">
          <ac:chgData name="Seyed Hamed Meshkin" userId="220999c3-e6ef-4426-a304-d27831ca2f92" providerId="ADAL" clId="{2BBA3B44-3C84-4B2D-9F63-0A7613010D3C}" dt="2023-09-15T23:38:38.875" v="3034" actId="1038"/>
          <ac:spMkLst>
            <pc:docMk/>
            <pc:sldMk cId="1054173470" sldId="281"/>
            <ac:spMk id="41" creationId="{AE8D0942-6331-1229-93F9-48F8223818CA}"/>
          </ac:spMkLst>
        </pc:spChg>
        <pc:spChg chg="mod">
          <ac:chgData name="Seyed Hamed Meshkin" userId="220999c3-e6ef-4426-a304-d27831ca2f92" providerId="ADAL" clId="{2BBA3B44-3C84-4B2D-9F63-0A7613010D3C}" dt="2023-09-15T23:38:38.875" v="3034" actId="1038"/>
          <ac:spMkLst>
            <pc:docMk/>
            <pc:sldMk cId="1054173470" sldId="281"/>
            <ac:spMk id="42" creationId="{B160727C-5E60-6CE4-09C2-9DB02B4992A8}"/>
          </ac:spMkLst>
        </pc:spChg>
        <pc:spChg chg="mod">
          <ac:chgData name="Seyed Hamed Meshkin" userId="220999c3-e6ef-4426-a304-d27831ca2f92" providerId="ADAL" clId="{2BBA3B44-3C84-4B2D-9F63-0A7613010D3C}" dt="2023-09-15T23:38:38.875" v="3034" actId="1038"/>
          <ac:spMkLst>
            <pc:docMk/>
            <pc:sldMk cId="1054173470" sldId="281"/>
            <ac:spMk id="49" creationId="{0E0E584D-A666-1542-1A55-0DEA5A90CC34}"/>
          </ac:spMkLst>
        </pc:spChg>
        <pc:spChg chg="mod">
          <ac:chgData name="Seyed Hamed Meshkin" userId="220999c3-e6ef-4426-a304-d27831ca2f92" providerId="ADAL" clId="{2BBA3B44-3C84-4B2D-9F63-0A7613010D3C}" dt="2023-09-15T23:38:38.875" v="3034" actId="1038"/>
          <ac:spMkLst>
            <pc:docMk/>
            <pc:sldMk cId="1054173470" sldId="281"/>
            <ac:spMk id="52" creationId="{9D45EC7B-6691-17EB-F2C2-2B52F261D89A}"/>
          </ac:spMkLst>
        </pc:spChg>
        <pc:spChg chg="mod">
          <ac:chgData name="Seyed Hamed Meshkin" userId="220999c3-e6ef-4426-a304-d27831ca2f92" providerId="ADAL" clId="{2BBA3B44-3C84-4B2D-9F63-0A7613010D3C}" dt="2023-09-15T23:38:38.875" v="3034" actId="1038"/>
          <ac:spMkLst>
            <pc:docMk/>
            <pc:sldMk cId="1054173470" sldId="281"/>
            <ac:spMk id="53" creationId="{58F09D4B-9C9D-855B-1630-0A05A9BA0927}"/>
          </ac:spMkLst>
        </pc:spChg>
        <pc:spChg chg="mod">
          <ac:chgData name="Seyed Hamed Meshkin" userId="220999c3-e6ef-4426-a304-d27831ca2f92" providerId="ADAL" clId="{2BBA3B44-3C84-4B2D-9F63-0A7613010D3C}" dt="2023-09-15T23:38:38.875" v="3034" actId="1038"/>
          <ac:spMkLst>
            <pc:docMk/>
            <pc:sldMk cId="1054173470" sldId="281"/>
            <ac:spMk id="78" creationId="{F6FA3821-089B-284C-D106-0B8D6C845BF7}"/>
          </ac:spMkLst>
        </pc:spChg>
        <pc:grpChg chg="mod">
          <ac:chgData name="Seyed Hamed Meshkin" userId="220999c3-e6ef-4426-a304-d27831ca2f92" providerId="ADAL" clId="{2BBA3B44-3C84-4B2D-9F63-0A7613010D3C}" dt="2023-09-16T15:39:50.517" v="3060" actId="1076"/>
          <ac:grpSpMkLst>
            <pc:docMk/>
            <pc:sldMk cId="1054173470" sldId="281"/>
            <ac:grpSpMk id="27" creationId="{B8C2EB0D-D19D-2F0C-46CD-96C4A85B5824}"/>
          </ac:grpSpMkLst>
        </pc:grpChg>
        <pc:grpChg chg="mod">
          <ac:chgData name="Seyed Hamed Meshkin" userId="220999c3-e6ef-4426-a304-d27831ca2f92" providerId="ADAL" clId="{2BBA3B44-3C84-4B2D-9F63-0A7613010D3C}" dt="2023-09-16T15:39:50.517" v="3060" actId="1076"/>
          <ac:grpSpMkLst>
            <pc:docMk/>
            <pc:sldMk cId="1054173470" sldId="281"/>
            <ac:grpSpMk id="32" creationId="{CF0C4000-D8A4-2D73-CDCF-4C71344A4700}"/>
          </ac:grpSpMkLst>
        </pc:grpChg>
        <pc:picChg chg="del">
          <ac:chgData name="Seyed Hamed Meshkin" userId="220999c3-e6ef-4426-a304-d27831ca2f92" providerId="ADAL" clId="{2BBA3B44-3C84-4B2D-9F63-0A7613010D3C}" dt="2023-09-18T14:10:08.029" v="8538" actId="478"/>
          <ac:picMkLst>
            <pc:docMk/>
            <pc:sldMk cId="1054173470" sldId="281"/>
            <ac:picMk id="17" creationId="{DE1B8C7B-9E34-0251-478B-DA1F06F9D947}"/>
          </ac:picMkLst>
        </pc:picChg>
        <pc:cxnChg chg="mod">
          <ac:chgData name="Seyed Hamed Meshkin" userId="220999c3-e6ef-4426-a304-d27831ca2f92" providerId="ADAL" clId="{2BBA3B44-3C84-4B2D-9F63-0A7613010D3C}" dt="2023-09-15T23:38:38.875" v="3034" actId="1038"/>
          <ac:cxnSpMkLst>
            <pc:docMk/>
            <pc:sldMk cId="1054173470" sldId="281"/>
            <ac:cxnSpMk id="6" creationId="{EB2F3AB0-CC60-3AEE-1245-8B3F144DE106}"/>
          </ac:cxnSpMkLst>
        </pc:cxnChg>
        <pc:cxnChg chg="mod">
          <ac:chgData name="Seyed Hamed Meshkin" userId="220999c3-e6ef-4426-a304-d27831ca2f92" providerId="ADAL" clId="{2BBA3B44-3C84-4B2D-9F63-0A7613010D3C}" dt="2023-09-15T23:38:38.875" v="3034" actId="1038"/>
          <ac:cxnSpMkLst>
            <pc:docMk/>
            <pc:sldMk cId="1054173470" sldId="281"/>
            <ac:cxnSpMk id="14" creationId="{5823BB9F-C70F-0E60-F075-34B7A4BBE7F5}"/>
          </ac:cxnSpMkLst>
        </pc:cxnChg>
        <pc:cxnChg chg="mod">
          <ac:chgData name="Seyed Hamed Meshkin" userId="220999c3-e6ef-4426-a304-d27831ca2f92" providerId="ADAL" clId="{2BBA3B44-3C84-4B2D-9F63-0A7613010D3C}" dt="2023-09-15T23:38:38.875" v="3034" actId="1038"/>
          <ac:cxnSpMkLst>
            <pc:docMk/>
            <pc:sldMk cId="1054173470" sldId="281"/>
            <ac:cxnSpMk id="30" creationId="{029ADB25-E7F4-D54E-E581-BC9E2B09BD03}"/>
          </ac:cxnSpMkLst>
        </pc:cxnChg>
        <pc:cxnChg chg="add del mod">
          <ac:chgData name="Seyed Hamed Meshkin" userId="220999c3-e6ef-4426-a304-d27831ca2f92" providerId="ADAL" clId="{2BBA3B44-3C84-4B2D-9F63-0A7613010D3C}" dt="2023-09-15T23:40:07.457" v="3051" actId="478"/>
          <ac:cxnSpMkLst>
            <pc:docMk/>
            <pc:sldMk cId="1054173470" sldId="281"/>
            <ac:cxnSpMk id="45" creationId="{D65607CA-E513-CD31-A144-559FAB6EFF4B}"/>
          </ac:cxnSpMkLst>
        </pc:cxnChg>
      </pc:sldChg>
      <pc:sldChg chg="add del">
        <pc:chgData name="Seyed Hamed Meshkin" userId="220999c3-e6ef-4426-a304-d27831ca2f92" providerId="ADAL" clId="{2BBA3B44-3C84-4B2D-9F63-0A7613010D3C}" dt="2023-09-15T22:40:48.398" v="2798" actId="47"/>
        <pc:sldMkLst>
          <pc:docMk/>
          <pc:sldMk cId="1392626667" sldId="281"/>
        </pc:sldMkLst>
      </pc:sldChg>
      <pc:sldChg chg="addSp delSp modSp new mod ord modNotesTx">
        <pc:chgData name="Seyed Hamed Meshkin" userId="220999c3-e6ef-4426-a304-d27831ca2f92" providerId="ADAL" clId="{2BBA3B44-3C84-4B2D-9F63-0A7613010D3C}" dt="2023-09-19T13:39:05.131" v="19638" actId="20577"/>
        <pc:sldMkLst>
          <pc:docMk/>
          <pc:sldMk cId="3987512523" sldId="282"/>
        </pc:sldMkLst>
        <pc:spChg chg="del">
          <ac:chgData name="Seyed Hamed Meshkin" userId="220999c3-e6ef-4426-a304-d27831ca2f92" providerId="ADAL" clId="{2BBA3B44-3C84-4B2D-9F63-0A7613010D3C}" dt="2023-09-18T00:50:27.026" v="8236" actId="478"/>
          <ac:spMkLst>
            <pc:docMk/>
            <pc:sldMk cId="3987512523" sldId="282"/>
            <ac:spMk id="2" creationId="{2BB267B4-490D-0808-76AE-BE15504ABE53}"/>
          </ac:spMkLst>
        </pc:spChg>
        <pc:spChg chg="del">
          <ac:chgData name="Seyed Hamed Meshkin" userId="220999c3-e6ef-4426-a304-d27831ca2f92" providerId="ADAL" clId="{2BBA3B44-3C84-4B2D-9F63-0A7613010D3C}" dt="2023-09-18T00:50:27.026" v="8236" actId="478"/>
          <ac:spMkLst>
            <pc:docMk/>
            <pc:sldMk cId="3987512523" sldId="282"/>
            <ac:spMk id="3" creationId="{D1EDF56D-D5FE-B630-3440-31DBB5A24B2F}"/>
          </ac:spMkLst>
        </pc:spChg>
        <pc:spChg chg="del">
          <ac:chgData name="Seyed Hamed Meshkin" userId="220999c3-e6ef-4426-a304-d27831ca2f92" providerId="ADAL" clId="{2BBA3B44-3C84-4B2D-9F63-0A7613010D3C}" dt="2023-09-18T00:50:27.026" v="8236" actId="478"/>
          <ac:spMkLst>
            <pc:docMk/>
            <pc:sldMk cId="3987512523" sldId="282"/>
            <ac:spMk id="4" creationId="{E85262BD-6502-AFCC-747E-FFB8A9EB63CE}"/>
          </ac:spMkLst>
        </pc:spChg>
        <pc:spChg chg="add del mod">
          <ac:chgData name="Seyed Hamed Meshkin" userId="220999c3-e6ef-4426-a304-d27831ca2f92" providerId="ADAL" clId="{2BBA3B44-3C84-4B2D-9F63-0A7613010D3C}" dt="2023-09-18T00:53:45.252" v="8276" actId="478"/>
          <ac:spMkLst>
            <pc:docMk/>
            <pc:sldMk cId="3987512523" sldId="282"/>
            <ac:spMk id="7" creationId="{1B3E6AD9-0285-CC34-B656-F1115C1EE5D7}"/>
          </ac:spMkLst>
        </pc:spChg>
        <pc:spChg chg="add del mod">
          <ac:chgData name="Seyed Hamed Meshkin" userId="220999c3-e6ef-4426-a304-d27831ca2f92" providerId="ADAL" clId="{2BBA3B44-3C84-4B2D-9F63-0A7613010D3C}" dt="2023-09-18T12:31:51.439" v="8510" actId="478"/>
          <ac:spMkLst>
            <pc:docMk/>
            <pc:sldMk cId="3987512523" sldId="282"/>
            <ac:spMk id="9" creationId="{B60BD9D8-DFC3-D48F-EC6F-9039240B492A}"/>
          </ac:spMkLst>
        </pc:spChg>
        <pc:spChg chg="add mod">
          <ac:chgData name="Seyed Hamed Meshkin" userId="220999c3-e6ef-4426-a304-d27831ca2f92" providerId="ADAL" clId="{2BBA3B44-3C84-4B2D-9F63-0A7613010D3C}" dt="2023-09-18T12:31:46.557" v="8508" actId="20577"/>
          <ac:spMkLst>
            <pc:docMk/>
            <pc:sldMk cId="3987512523" sldId="282"/>
            <ac:spMk id="12" creationId="{EA1A2676-D4F8-7DF2-C0B2-8FB47148292C}"/>
          </ac:spMkLst>
        </pc:spChg>
        <pc:spChg chg="mod">
          <ac:chgData name="Seyed Hamed Meshkin" userId="220999c3-e6ef-4426-a304-d27831ca2f92" providerId="ADAL" clId="{2BBA3B44-3C84-4B2D-9F63-0A7613010D3C}" dt="2023-09-18T18:04:18.714" v="11549" actId="1076"/>
          <ac:spMkLst>
            <pc:docMk/>
            <pc:sldMk cId="3987512523" sldId="282"/>
            <ac:spMk id="13" creationId="{2ACEBF92-9C1D-4719-EDDC-5D50F1BDE613}"/>
          </ac:spMkLst>
        </pc:spChg>
        <pc:graphicFrameChg chg="add mod modGraphic">
          <ac:chgData name="Seyed Hamed Meshkin" userId="220999c3-e6ef-4426-a304-d27831ca2f92" providerId="ADAL" clId="{2BBA3B44-3C84-4B2D-9F63-0A7613010D3C}" dt="2023-09-18T16:18:05.135" v="9890" actId="20577"/>
          <ac:graphicFrameMkLst>
            <pc:docMk/>
            <pc:sldMk cId="3987512523" sldId="282"/>
            <ac:graphicFrameMk id="5" creationId="{25401A4F-5E25-3F78-5BDA-F7828F21D3CC}"/>
          </ac:graphicFrameMkLst>
        </pc:graphicFrameChg>
        <pc:graphicFrameChg chg="add del mod">
          <ac:chgData name="Seyed Hamed Meshkin" userId="220999c3-e6ef-4426-a304-d27831ca2f92" providerId="ADAL" clId="{2BBA3B44-3C84-4B2D-9F63-0A7613010D3C}" dt="2023-09-18T00:56:06.755" v="8323" actId="478"/>
          <ac:graphicFrameMkLst>
            <pc:docMk/>
            <pc:sldMk cId="3987512523" sldId="282"/>
            <ac:graphicFrameMk id="10" creationId="{E5023901-C23C-B2C6-BD2E-297C72394BF4}"/>
          </ac:graphicFrameMkLst>
        </pc:graphicFrameChg>
        <pc:graphicFrameChg chg="add del mod">
          <ac:chgData name="Seyed Hamed Meshkin" userId="220999c3-e6ef-4426-a304-d27831ca2f92" providerId="ADAL" clId="{2BBA3B44-3C84-4B2D-9F63-0A7613010D3C}" dt="2023-09-18T01:02:43.340" v="8400" actId="478"/>
          <ac:graphicFrameMkLst>
            <pc:docMk/>
            <pc:sldMk cId="3987512523" sldId="282"/>
            <ac:graphicFrameMk id="11" creationId="{DCEDD748-C186-0DF8-C415-40E51FC3AB16}"/>
          </ac:graphicFrameMkLst>
        </pc:graphicFrameChg>
        <pc:picChg chg="add mod">
          <ac:chgData name="Seyed Hamed Meshkin" userId="220999c3-e6ef-4426-a304-d27831ca2f92" providerId="ADAL" clId="{2BBA3B44-3C84-4B2D-9F63-0A7613010D3C}" dt="2023-09-18T00:53:20.151" v="8265"/>
          <ac:picMkLst>
            <pc:docMk/>
            <pc:sldMk cId="3987512523" sldId="282"/>
            <ac:picMk id="8" creationId="{EE3E4839-4D68-5B86-0663-080718F50629}"/>
          </ac:picMkLst>
        </pc:picChg>
      </pc:sldChg>
      <pc:sldChg chg="addSp delSp modSp add mod modShow">
        <pc:chgData name="Seyed Hamed Meshkin" userId="220999c3-e6ef-4426-a304-d27831ca2f92" providerId="ADAL" clId="{2BBA3B44-3C84-4B2D-9F63-0A7613010D3C}" dt="2023-09-18T23:36:38.862" v="16067" actId="729"/>
        <pc:sldMkLst>
          <pc:docMk/>
          <pc:sldMk cId="3280661035" sldId="283"/>
        </pc:sldMkLst>
        <pc:picChg chg="add del mod ord">
          <ac:chgData name="Seyed Hamed Meshkin" userId="220999c3-e6ef-4426-a304-d27831ca2f92" providerId="ADAL" clId="{2BBA3B44-3C84-4B2D-9F63-0A7613010D3C}" dt="2023-09-18T23:32:14.394" v="16026" actId="478"/>
          <ac:picMkLst>
            <pc:docMk/>
            <pc:sldMk cId="3280661035" sldId="283"/>
            <ac:picMk id="2" creationId="{434A3D19-BF85-15C0-EE4A-8C5A5DB2B3A2}"/>
          </ac:picMkLst>
        </pc:picChg>
        <pc:picChg chg="add del mod">
          <ac:chgData name="Seyed Hamed Meshkin" userId="220999c3-e6ef-4426-a304-d27831ca2f92" providerId="ADAL" clId="{2BBA3B44-3C84-4B2D-9F63-0A7613010D3C}" dt="2023-09-18T23:32:11.438" v="16024" actId="478"/>
          <ac:picMkLst>
            <pc:docMk/>
            <pc:sldMk cId="3280661035" sldId="283"/>
            <ac:picMk id="5" creationId="{D4AE5969-63A9-EDE7-FD05-CB13176AC19D}"/>
          </ac:picMkLst>
        </pc:picChg>
      </pc:sldChg>
      <pc:sldChg chg="new del">
        <pc:chgData name="Seyed Hamed Meshkin" userId="220999c3-e6ef-4426-a304-d27831ca2f92" providerId="ADAL" clId="{2BBA3B44-3C84-4B2D-9F63-0A7613010D3C}" dt="2023-09-18T21:20:19.311" v="13789" actId="680"/>
        <pc:sldMkLst>
          <pc:docMk/>
          <pc:sldMk cId="3470224335" sldId="283"/>
        </pc:sldMkLst>
      </pc:sldChg>
      <pc:sldChg chg="modSp add mod modShow">
        <pc:chgData name="Seyed Hamed Meshkin" userId="220999c3-e6ef-4426-a304-d27831ca2f92" providerId="ADAL" clId="{2BBA3B44-3C84-4B2D-9F63-0A7613010D3C}" dt="2023-09-19T11:15:43.354" v="17484" actId="1076"/>
        <pc:sldMkLst>
          <pc:docMk/>
          <pc:sldMk cId="3349476066" sldId="284"/>
        </pc:sldMkLst>
        <pc:picChg chg="mod">
          <ac:chgData name="Seyed Hamed Meshkin" userId="220999c3-e6ef-4426-a304-d27831ca2f92" providerId="ADAL" clId="{2BBA3B44-3C84-4B2D-9F63-0A7613010D3C}" dt="2023-09-19T11:15:43.354" v="17484" actId="1076"/>
          <ac:picMkLst>
            <pc:docMk/>
            <pc:sldMk cId="3349476066" sldId="284"/>
            <ac:picMk id="8" creationId="{0889BB26-ABF8-EB4A-3793-96DD986866D7}"/>
          </ac:picMkLst>
        </pc:picChg>
      </pc:sldChg>
    </pc:docChg>
  </pc:docChgLst>
  <pc:docChgLst>
    <pc:chgData name="Meshkin, Seyed Hamed *" userId="220999c3-e6ef-4426-a304-d27831ca2f92" providerId="ADAL" clId="{76D2AC0C-8CE9-44FA-A352-32A646821BA3}"/>
    <pc:docChg chg="undo custSel addSld modSld">
      <pc:chgData name="Meshkin, Seyed Hamed *" userId="220999c3-e6ef-4426-a304-d27831ca2f92" providerId="ADAL" clId="{76D2AC0C-8CE9-44FA-A352-32A646821BA3}" dt="2023-12-07T23:13:14.921" v="829" actId="478"/>
      <pc:docMkLst>
        <pc:docMk/>
      </pc:docMkLst>
      <pc:sldChg chg="modSp mod">
        <pc:chgData name="Meshkin, Seyed Hamed *" userId="220999c3-e6ef-4426-a304-d27831ca2f92" providerId="ADAL" clId="{76D2AC0C-8CE9-44FA-A352-32A646821BA3}" dt="2023-12-07T23:12:35.636" v="810" actId="1076"/>
        <pc:sldMkLst>
          <pc:docMk/>
          <pc:sldMk cId="1705025858" sldId="261"/>
        </pc:sldMkLst>
        <pc:picChg chg="mod">
          <ac:chgData name="Meshkin, Seyed Hamed *" userId="220999c3-e6ef-4426-a304-d27831ca2f92" providerId="ADAL" clId="{76D2AC0C-8CE9-44FA-A352-32A646821BA3}" dt="2023-12-07T23:12:35.636" v="810" actId="1076"/>
          <ac:picMkLst>
            <pc:docMk/>
            <pc:sldMk cId="1705025858" sldId="261"/>
            <ac:picMk id="9" creationId="{8826236E-2E4A-7DA2-4BCE-4EC546D85B81}"/>
          </ac:picMkLst>
        </pc:picChg>
        <pc:cxnChg chg="mod">
          <ac:chgData name="Meshkin, Seyed Hamed *" userId="220999c3-e6ef-4426-a304-d27831ca2f92" providerId="ADAL" clId="{76D2AC0C-8CE9-44FA-A352-32A646821BA3}" dt="2023-12-07T23:12:33.497" v="808" actId="1076"/>
          <ac:cxnSpMkLst>
            <pc:docMk/>
            <pc:sldMk cId="1705025858" sldId="261"/>
            <ac:cxnSpMk id="29" creationId="{7F399024-3E7C-8410-48BF-EB3C24BED8A2}"/>
          </ac:cxnSpMkLst>
        </pc:cxnChg>
      </pc:sldChg>
      <pc:sldChg chg="setBg">
        <pc:chgData name="Meshkin, Seyed Hamed *" userId="220999c3-e6ef-4426-a304-d27831ca2f92" providerId="ADAL" clId="{76D2AC0C-8CE9-44FA-A352-32A646821BA3}" dt="2023-12-07T23:12:31.597" v="806"/>
        <pc:sldMkLst>
          <pc:docMk/>
          <pc:sldMk cId="268763975" sldId="262"/>
        </pc:sldMkLst>
      </pc:sldChg>
      <pc:sldChg chg="addSp delSp modSp mod">
        <pc:chgData name="Meshkin, Seyed Hamed *" userId="220999c3-e6ef-4426-a304-d27831ca2f92" providerId="ADAL" clId="{76D2AC0C-8CE9-44FA-A352-32A646821BA3}" dt="2023-11-30T16:46:50.801" v="804" actId="1035"/>
        <pc:sldMkLst>
          <pc:docMk/>
          <pc:sldMk cId="1186036625" sldId="285"/>
        </pc:sldMkLst>
        <pc:spChg chg="add del mod">
          <ac:chgData name="Meshkin, Seyed Hamed *" userId="220999c3-e6ef-4426-a304-d27831ca2f92" providerId="ADAL" clId="{76D2AC0C-8CE9-44FA-A352-32A646821BA3}" dt="2023-11-30T14:19:19.427" v="23" actId="478"/>
          <ac:spMkLst>
            <pc:docMk/>
            <pc:sldMk cId="1186036625" sldId="285"/>
            <ac:spMk id="2" creationId="{F05C6E24-F59F-2BD3-4678-E7B04657FB57}"/>
          </ac:spMkLst>
        </pc:spChg>
        <pc:spChg chg="add mod">
          <ac:chgData name="Meshkin, Seyed Hamed *" userId="220999c3-e6ef-4426-a304-d27831ca2f92" providerId="ADAL" clId="{76D2AC0C-8CE9-44FA-A352-32A646821BA3}" dt="2023-11-30T15:34:34.962" v="346" actId="6549"/>
          <ac:spMkLst>
            <pc:docMk/>
            <pc:sldMk cId="1186036625" sldId="285"/>
            <ac:spMk id="3" creationId="{0C7582F4-2953-C1A3-D133-5FC3C8642729}"/>
          </ac:spMkLst>
        </pc:spChg>
        <pc:spChg chg="mod">
          <ac:chgData name="Meshkin, Seyed Hamed *" userId="220999c3-e6ef-4426-a304-d27831ca2f92" providerId="ADAL" clId="{76D2AC0C-8CE9-44FA-A352-32A646821BA3}" dt="2023-11-30T14:38:23.525" v="174" actId="1035"/>
          <ac:spMkLst>
            <pc:docMk/>
            <pc:sldMk cId="1186036625" sldId="285"/>
            <ac:spMk id="5" creationId="{C221DF2D-EA5F-4171-899C-5FEFF9BEF0B6}"/>
          </ac:spMkLst>
        </pc:spChg>
        <pc:spChg chg="mod">
          <ac:chgData name="Meshkin, Seyed Hamed *" userId="220999c3-e6ef-4426-a304-d27831ca2f92" providerId="ADAL" clId="{76D2AC0C-8CE9-44FA-A352-32A646821BA3}" dt="2023-11-30T15:34:33.230" v="345" actId="6549"/>
          <ac:spMkLst>
            <pc:docMk/>
            <pc:sldMk cId="1186036625" sldId="285"/>
            <ac:spMk id="6" creationId="{E7B6C806-4E28-4ACB-9775-D5B79197BEF6}"/>
          </ac:spMkLst>
        </pc:spChg>
        <pc:spChg chg="mod">
          <ac:chgData name="Meshkin, Seyed Hamed *" userId="220999c3-e6ef-4426-a304-d27831ca2f92" providerId="ADAL" clId="{76D2AC0C-8CE9-44FA-A352-32A646821BA3}" dt="2023-11-30T14:56:39.013" v="286" actId="20577"/>
          <ac:spMkLst>
            <pc:docMk/>
            <pc:sldMk cId="1186036625" sldId="285"/>
            <ac:spMk id="7" creationId="{2A79DECE-FDBF-E116-DF0D-F85EC939CB34}"/>
          </ac:spMkLst>
        </pc:spChg>
        <pc:spChg chg="mod">
          <ac:chgData name="Meshkin, Seyed Hamed *" userId="220999c3-e6ef-4426-a304-d27831ca2f92" providerId="ADAL" clId="{76D2AC0C-8CE9-44FA-A352-32A646821BA3}" dt="2023-11-30T14:14:21.784" v="13" actId="165"/>
          <ac:spMkLst>
            <pc:docMk/>
            <pc:sldMk cId="1186036625" sldId="285"/>
            <ac:spMk id="15" creationId="{05BC1CCD-EE96-3963-99ED-78E693B7184E}"/>
          </ac:spMkLst>
        </pc:spChg>
        <pc:spChg chg="mod">
          <ac:chgData name="Meshkin, Seyed Hamed *" userId="220999c3-e6ef-4426-a304-d27831ca2f92" providerId="ADAL" clId="{76D2AC0C-8CE9-44FA-A352-32A646821BA3}" dt="2023-11-30T14:14:21.784" v="13" actId="165"/>
          <ac:spMkLst>
            <pc:docMk/>
            <pc:sldMk cId="1186036625" sldId="285"/>
            <ac:spMk id="16" creationId="{2270A5B9-6313-195C-632A-CB4D8AE57FF5}"/>
          </ac:spMkLst>
        </pc:spChg>
        <pc:spChg chg="mod">
          <ac:chgData name="Meshkin, Seyed Hamed *" userId="220999c3-e6ef-4426-a304-d27831ca2f92" providerId="ADAL" clId="{76D2AC0C-8CE9-44FA-A352-32A646821BA3}" dt="2023-11-30T14:14:21.784" v="13" actId="165"/>
          <ac:spMkLst>
            <pc:docMk/>
            <pc:sldMk cId="1186036625" sldId="285"/>
            <ac:spMk id="17" creationId="{EB56C0B3-5CA3-2D5B-BA5D-5A2EFAEAFE2F}"/>
          </ac:spMkLst>
        </pc:spChg>
        <pc:spChg chg="mod">
          <ac:chgData name="Meshkin, Seyed Hamed *" userId="220999c3-e6ef-4426-a304-d27831ca2f92" providerId="ADAL" clId="{76D2AC0C-8CE9-44FA-A352-32A646821BA3}" dt="2023-11-30T14:14:21.784" v="13" actId="165"/>
          <ac:spMkLst>
            <pc:docMk/>
            <pc:sldMk cId="1186036625" sldId="285"/>
            <ac:spMk id="20" creationId="{09613C60-9181-8B8D-A1A5-0EC98DDD04A1}"/>
          </ac:spMkLst>
        </pc:spChg>
        <pc:spChg chg="mod">
          <ac:chgData name="Meshkin, Seyed Hamed *" userId="220999c3-e6ef-4426-a304-d27831ca2f92" providerId="ADAL" clId="{76D2AC0C-8CE9-44FA-A352-32A646821BA3}" dt="2023-11-30T14:14:21.784" v="13" actId="165"/>
          <ac:spMkLst>
            <pc:docMk/>
            <pc:sldMk cId="1186036625" sldId="285"/>
            <ac:spMk id="23" creationId="{E64FC4B2-A4E3-28DF-E6BA-038A8F5DC348}"/>
          </ac:spMkLst>
        </pc:spChg>
        <pc:spChg chg="mod">
          <ac:chgData name="Meshkin, Seyed Hamed *" userId="220999c3-e6ef-4426-a304-d27831ca2f92" providerId="ADAL" clId="{76D2AC0C-8CE9-44FA-A352-32A646821BA3}" dt="2023-11-30T14:14:21.784" v="13" actId="165"/>
          <ac:spMkLst>
            <pc:docMk/>
            <pc:sldMk cId="1186036625" sldId="285"/>
            <ac:spMk id="24" creationId="{33A758B7-7292-F37A-29DD-78079007EF99}"/>
          </ac:spMkLst>
        </pc:spChg>
        <pc:spChg chg="mod">
          <ac:chgData name="Meshkin, Seyed Hamed *" userId="220999c3-e6ef-4426-a304-d27831ca2f92" providerId="ADAL" clId="{76D2AC0C-8CE9-44FA-A352-32A646821BA3}" dt="2023-11-30T14:14:21.784" v="13" actId="165"/>
          <ac:spMkLst>
            <pc:docMk/>
            <pc:sldMk cId="1186036625" sldId="285"/>
            <ac:spMk id="25" creationId="{E839D93F-E296-7808-045E-1EBA7C78BA95}"/>
          </ac:spMkLst>
        </pc:spChg>
        <pc:spChg chg="mod">
          <ac:chgData name="Meshkin, Seyed Hamed *" userId="220999c3-e6ef-4426-a304-d27831ca2f92" providerId="ADAL" clId="{76D2AC0C-8CE9-44FA-A352-32A646821BA3}" dt="2023-11-30T14:14:21.784" v="13" actId="165"/>
          <ac:spMkLst>
            <pc:docMk/>
            <pc:sldMk cId="1186036625" sldId="285"/>
            <ac:spMk id="26" creationId="{5A2911DA-16BA-E54D-8BB9-21E1F48BB40C}"/>
          </ac:spMkLst>
        </pc:spChg>
        <pc:spChg chg="mod">
          <ac:chgData name="Meshkin, Seyed Hamed *" userId="220999c3-e6ef-4426-a304-d27831ca2f92" providerId="ADAL" clId="{76D2AC0C-8CE9-44FA-A352-32A646821BA3}" dt="2023-11-30T14:14:21.784" v="13" actId="165"/>
          <ac:spMkLst>
            <pc:docMk/>
            <pc:sldMk cId="1186036625" sldId="285"/>
            <ac:spMk id="27" creationId="{0438A70F-60E6-39A5-51A8-8FA07CD0029A}"/>
          </ac:spMkLst>
        </pc:spChg>
        <pc:spChg chg="mod">
          <ac:chgData name="Meshkin, Seyed Hamed *" userId="220999c3-e6ef-4426-a304-d27831ca2f92" providerId="ADAL" clId="{76D2AC0C-8CE9-44FA-A352-32A646821BA3}" dt="2023-11-30T14:14:21.784" v="13" actId="165"/>
          <ac:spMkLst>
            <pc:docMk/>
            <pc:sldMk cId="1186036625" sldId="285"/>
            <ac:spMk id="28" creationId="{AC91ECB3-D8B2-EC53-D69E-1ADFF1ABCB31}"/>
          </ac:spMkLst>
        </pc:spChg>
        <pc:spChg chg="mod">
          <ac:chgData name="Meshkin, Seyed Hamed *" userId="220999c3-e6ef-4426-a304-d27831ca2f92" providerId="ADAL" clId="{76D2AC0C-8CE9-44FA-A352-32A646821BA3}" dt="2023-11-30T14:14:21.784" v="13" actId="165"/>
          <ac:spMkLst>
            <pc:docMk/>
            <pc:sldMk cId="1186036625" sldId="285"/>
            <ac:spMk id="29" creationId="{45FA59DB-7BC2-AC25-E62C-D27A90E9A1C0}"/>
          </ac:spMkLst>
        </pc:spChg>
        <pc:spChg chg="mod">
          <ac:chgData name="Meshkin, Seyed Hamed *" userId="220999c3-e6ef-4426-a304-d27831ca2f92" providerId="ADAL" clId="{76D2AC0C-8CE9-44FA-A352-32A646821BA3}" dt="2023-11-30T14:14:21.784" v="13" actId="165"/>
          <ac:spMkLst>
            <pc:docMk/>
            <pc:sldMk cId="1186036625" sldId="285"/>
            <ac:spMk id="30" creationId="{C48BBBBF-05AB-9A81-7965-8D651EF5839F}"/>
          </ac:spMkLst>
        </pc:spChg>
        <pc:spChg chg="del mod topLvl">
          <ac:chgData name="Meshkin, Seyed Hamed *" userId="220999c3-e6ef-4426-a304-d27831ca2f92" providerId="ADAL" clId="{76D2AC0C-8CE9-44FA-A352-32A646821BA3}" dt="2023-11-30T15:31:48.540" v="335" actId="478"/>
          <ac:spMkLst>
            <pc:docMk/>
            <pc:sldMk cId="1186036625" sldId="285"/>
            <ac:spMk id="31" creationId="{0502FE25-18BC-837A-40AF-1439674F85FF}"/>
          </ac:spMkLst>
        </pc:spChg>
        <pc:spChg chg="mod topLvl">
          <ac:chgData name="Meshkin, Seyed Hamed *" userId="220999c3-e6ef-4426-a304-d27831ca2f92" providerId="ADAL" clId="{76D2AC0C-8CE9-44FA-A352-32A646821BA3}" dt="2023-11-30T15:21:57.115" v="291" actId="14100"/>
          <ac:spMkLst>
            <pc:docMk/>
            <pc:sldMk cId="1186036625" sldId="285"/>
            <ac:spMk id="32" creationId="{BB3714C0-0039-2C8B-D6C9-E11C7B044A46}"/>
          </ac:spMkLst>
        </pc:spChg>
        <pc:spChg chg="del mod topLvl">
          <ac:chgData name="Meshkin, Seyed Hamed *" userId="220999c3-e6ef-4426-a304-d27831ca2f92" providerId="ADAL" clId="{76D2AC0C-8CE9-44FA-A352-32A646821BA3}" dt="2023-11-30T14:31:47.218" v="56" actId="478"/>
          <ac:spMkLst>
            <pc:docMk/>
            <pc:sldMk cId="1186036625" sldId="285"/>
            <ac:spMk id="36" creationId="{8139B996-EA02-C063-C474-9B6397A5EE08}"/>
          </ac:spMkLst>
        </pc:spChg>
        <pc:spChg chg="mod topLvl">
          <ac:chgData name="Meshkin, Seyed Hamed *" userId="220999c3-e6ef-4426-a304-d27831ca2f92" providerId="ADAL" clId="{76D2AC0C-8CE9-44FA-A352-32A646821BA3}" dt="2023-11-30T14:14:47.117" v="15" actId="1076"/>
          <ac:spMkLst>
            <pc:docMk/>
            <pc:sldMk cId="1186036625" sldId="285"/>
            <ac:spMk id="37" creationId="{33443989-4E3A-CA5B-2172-358DAA639FAC}"/>
          </ac:spMkLst>
        </pc:spChg>
        <pc:spChg chg="mod topLvl">
          <ac:chgData name="Meshkin, Seyed Hamed *" userId="220999c3-e6ef-4426-a304-d27831ca2f92" providerId="ADAL" clId="{76D2AC0C-8CE9-44FA-A352-32A646821BA3}" dt="2023-11-30T14:14:47.117" v="15" actId="1076"/>
          <ac:spMkLst>
            <pc:docMk/>
            <pc:sldMk cId="1186036625" sldId="285"/>
            <ac:spMk id="38" creationId="{D36D28A7-3C15-2614-D8D4-2AAC688196E8}"/>
          </ac:spMkLst>
        </pc:spChg>
        <pc:spChg chg="mod topLvl">
          <ac:chgData name="Meshkin, Seyed Hamed *" userId="220999c3-e6ef-4426-a304-d27831ca2f92" providerId="ADAL" clId="{76D2AC0C-8CE9-44FA-A352-32A646821BA3}" dt="2023-11-30T14:14:47.117" v="15" actId="1076"/>
          <ac:spMkLst>
            <pc:docMk/>
            <pc:sldMk cId="1186036625" sldId="285"/>
            <ac:spMk id="39" creationId="{579B4002-A956-5BB8-E8EB-AD121BE139CE}"/>
          </ac:spMkLst>
        </pc:spChg>
        <pc:spChg chg="mod topLvl">
          <ac:chgData name="Meshkin, Seyed Hamed *" userId="220999c3-e6ef-4426-a304-d27831ca2f92" providerId="ADAL" clId="{76D2AC0C-8CE9-44FA-A352-32A646821BA3}" dt="2023-11-30T14:14:47.117" v="15" actId="1076"/>
          <ac:spMkLst>
            <pc:docMk/>
            <pc:sldMk cId="1186036625" sldId="285"/>
            <ac:spMk id="40" creationId="{25B2A9BF-F165-7BE0-1BF4-2B289466A119}"/>
          </ac:spMkLst>
        </pc:spChg>
        <pc:spChg chg="mod topLvl">
          <ac:chgData name="Meshkin, Seyed Hamed *" userId="220999c3-e6ef-4426-a304-d27831ca2f92" providerId="ADAL" clId="{76D2AC0C-8CE9-44FA-A352-32A646821BA3}" dt="2023-11-30T14:14:47.117" v="15" actId="1076"/>
          <ac:spMkLst>
            <pc:docMk/>
            <pc:sldMk cId="1186036625" sldId="285"/>
            <ac:spMk id="41" creationId="{A872F06C-6975-5149-5171-3483F802C93F}"/>
          </ac:spMkLst>
        </pc:spChg>
        <pc:spChg chg="mod topLvl">
          <ac:chgData name="Meshkin, Seyed Hamed *" userId="220999c3-e6ef-4426-a304-d27831ca2f92" providerId="ADAL" clId="{76D2AC0C-8CE9-44FA-A352-32A646821BA3}" dt="2023-11-30T14:14:47.117" v="15" actId="1076"/>
          <ac:spMkLst>
            <pc:docMk/>
            <pc:sldMk cId="1186036625" sldId="285"/>
            <ac:spMk id="42" creationId="{4ABC3F6D-E470-8A56-EB54-7509B2FA7BAE}"/>
          </ac:spMkLst>
        </pc:spChg>
        <pc:spChg chg="mod topLvl">
          <ac:chgData name="Meshkin, Seyed Hamed *" userId="220999c3-e6ef-4426-a304-d27831ca2f92" providerId="ADAL" clId="{76D2AC0C-8CE9-44FA-A352-32A646821BA3}" dt="2023-11-30T14:14:47.117" v="15" actId="1076"/>
          <ac:spMkLst>
            <pc:docMk/>
            <pc:sldMk cId="1186036625" sldId="285"/>
            <ac:spMk id="43" creationId="{147D0363-F112-6219-0E18-C3296292AC7B}"/>
          </ac:spMkLst>
        </pc:spChg>
        <pc:spChg chg="add mod">
          <ac:chgData name="Meshkin, Seyed Hamed *" userId="220999c3-e6ef-4426-a304-d27831ca2f92" providerId="ADAL" clId="{76D2AC0C-8CE9-44FA-A352-32A646821BA3}" dt="2023-11-30T14:56:34.740" v="283" actId="20577"/>
          <ac:spMkLst>
            <pc:docMk/>
            <pc:sldMk cId="1186036625" sldId="285"/>
            <ac:spMk id="48" creationId="{ACC5F5AB-CB18-7388-9472-93938EB67738}"/>
          </ac:spMkLst>
        </pc:spChg>
        <pc:spChg chg="add del mod">
          <ac:chgData name="Meshkin, Seyed Hamed *" userId="220999c3-e6ef-4426-a304-d27831ca2f92" providerId="ADAL" clId="{76D2AC0C-8CE9-44FA-A352-32A646821BA3}" dt="2023-11-30T14:20:56.543" v="48"/>
          <ac:spMkLst>
            <pc:docMk/>
            <pc:sldMk cId="1186036625" sldId="285"/>
            <ac:spMk id="53" creationId="{0E53742D-7DDA-526B-7B39-0F3D61758495}"/>
          </ac:spMkLst>
        </pc:spChg>
        <pc:spChg chg="add mod">
          <ac:chgData name="Meshkin, Seyed Hamed *" userId="220999c3-e6ef-4426-a304-d27831ca2f92" providerId="ADAL" clId="{76D2AC0C-8CE9-44FA-A352-32A646821BA3}" dt="2023-11-30T14:38:30.793" v="182" actId="1035"/>
          <ac:spMkLst>
            <pc:docMk/>
            <pc:sldMk cId="1186036625" sldId="285"/>
            <ac:spMk id="72" creationId="{DD90E690-8E9B-5DF3-6D51-9FC07760E2F0}"/>
          </ac:spMkLst>
        </pc:spChg>
        <pc:spChg chg="add mod">
          <ac:chgData name="Meshkin, Seyed Hamed *" userId="220999c3-e6ef-4426-a304-d27831ca2f92" providerId="ADAL" clId="{76D2AC0C-8CE9-44FA-A352-32A646821BA3}" dt="2023-11-30T14:50:46.470" v="267" actId="1076"/>
          <ac:spMkLst>
            <pc:docMk/>
            <pc:sldMk cId="1186036625" sldId="285"/>
            <ac:spMk id="86" creationId="{98829E47-6B15-F03A-59B4-414A9113B268}"/>
          </ac:spMkLst>
        </pc:spChg>
        <pc:spChg chg="add del mod">
          <ac:chgData name="Meshkin, Seyed Hamed *" userId="220999c3-e6ef-4426-a304-d27831ca2f92" providerId="ADAL" clId="{76D2AC0C-8CE9-44FA-A352-32A646821BA3}" dt="2023-11-30T14:50:51.306" v="269"/>
          <ac:spMkLst>
            <pc:docMk/>
            <pc:sldMk cId="1186036625" sldId="285"/>
            <ac:spMk id="87" creationId="{05DE42DF-D843-BE4C-5E55-A4419BC2D59A}"/>
          </ac:spMkLst>
        </pc:spChg>
        <pc:spChg chg="add mod">
          <ac:chgData name="Meshkin, Seyed Hamed *" userId="220999c3-e6ef-4426-a304-d27831ca2f92" providerId="ADAL" clId="{76D2AC0C-8CE9-44FA-A352-32A646821BA3}" dt="2023-11-30T15:41:56.962" v="348" actId="1037"/>
          <ac:spMkLst>
            <pc:docMk/>
            <pc:sldMk cId="1186036625" sldId="285"/>
            <ac:spMk id="88" creationId="{763F14EA-5EEF-A5D1-880E-3C4A22543CEC}"/>
          </ac:spMkLst>
        </pc:spChg>
        <pc:spChg chg="add del mod">
          <ac:chgData name="Meshkin, Seyed Hamed *" userId="220999c3-e6ef-4426-a304-d27831ca2f92" providerId="ADAL" clId="{76D2AC0C-8CE9-44FA-A352-32A646821BA3}" dt="2023-11-30T15:32:52.691" v="344" actId="478"/>
          <ac:spMkLst>
            <pc:docMk/>
            <pc:sldMk cId="1186036625" sldId="285"/>
            <ac:spMk id="89" creationId="{54D06437-9E29-C2F3-1B25-B1624A52BAD9}"/>
          </ac:spMkLst>
        </pc:spChg>
        <pc:spChg chg="add del">
          <ac:chgData name="Meshkin, Seyed Hamed *" userId="220999c3-e6ef-4426-a304-d27831ca2f92" providerId="ADAL" clId="{76D2AC0C-8CE9-44FA-A352-32A646821BA3}" dt="2023-11-30T15:22:17.585" v="293" actId="478"/>
          <ac:spMkLst>
            <pc:docMk/>
            <pc:sldMk cId="1186036625" sldId="285"/>
            <ac:spMk id="97" creationId="{DB6A2999-96C6-6CF7-C593-67DB549C6771}"/>
          </ac:spMkLst>
        </pc:spChg>
        <pc:spChg chg="add mod">
          <ac:chgData name="Meshkin, Seyed Hamed *" userId="220999c3-e6ef-4426-a304-d27831ca2f92" providerId="ADAL" clId="{76D2AC0C-8CE9-44FA-A352-32A646821BA3}" dt="2023-11-30T16:46:50.801" v="804" actId="1035"/>
          <ac:spMkLst>
            <pc:docMk/>
            <pc:sldMk cId="1186036625" sldId="285"/>
            <ac:spMk id="108" creationId="{A1B585F7-D4F8-1FF5-1AB0-68F26425B040}"/>
          </ac:spMkLst>
        </pc:spChg>
        <pc:spChg chg="add mod topLvl">
          <ac:chgData name="Meshkin, Seyed Hamed *" userId="220999c3-e6ef-4426-a304-d27831ca2f92" providerId="ADAL" clId="{76D2AC0C-8CE9-44FA-A352-32A646821BA3}" dt="2023-11-30T16:45:50.068" v="797" actId="1035"/>
          <ac:spMkLst>
            <pc:docMk/>
            <pc:sldMk cId="1186036625" sldId="285"/>
            <ac:spMk id="111" creationId="{76019D31-4854-B53B-AFC9-6A0D455C72EA}"/>
          </ac:spMkLst>
        </pc:spChg>
        <pc:spChg chg="add mod topLvl">
          <ac:chgData name="Meshkin, Seyed Hamed *" userId="220999c3-e6ef-4426-a304-d27831ca2f92" providerId="ADAL" clId="{76D2AC0C-8CE9-44FA-A352-32A646821BA3}" dt="2023-11-30T16:45:50.068" v="797" actId="1035"/>
          <ac:spMkLst>
            <pc:docMk/>
            <pc:sldMk cId="1186036625" sldId="285"/>
            <ac:spMk id="112" creationId="{09621E9E-A7CD-0892-D67E-4275946897F8}"/>
          </ac:spMkLst>
        </pc:spChg>
        <pc:spChg chg="add mod topLvl">
          <ac:chgData name="Meshkin, Seyed Hamed *" userId="220999c3-e6ef-4426-a304-d27831ca2f92" providerId="ADAL" clId="{76D2AC0C-8CE9-44FA-A352-32A646821BA3}" dt="2023-11-30T16:45:50.068" v="797" actId="1035"/>
          <ac:spMkLst>
            <pc:docMk/>
            <pc:sldMk cId="1186036625" sldId="285"/>
            <ac:spMk id="113" creationId="{B33F7954-7449-A0C6-3FE1-4811B0512429}"/>
          </ac:spMkLst>
        </pc:spChg>
        <pc:spChg chg="add mod topLvl">
          <ac:chgData name="Meshkin, Seyed Hamed *" userId="220999c3-e6ef-4426-a304-d27831ca2f92" providerId="ADAL" clId="{76D2AC0C-8CE9-44FA-A352-32A646821BA3}" dt="2023-11-30T16:45:50.068" v="797" actId="1035"/>
          <ac:spMkLst>
            <pc:docMk/>
            <pc:sldMk cId="1186036625" sldId="285"/>
            <ac:spMk id="114" creationId="{3820D43C-AF75-6815-A23F-692C5F274AE7}"/>
          </ac:spMkLst>
        </pc:spChg>
        <pc:spChg chg="add mod topLvl">
          <ac:chgData name="Meshkin, Seyed Hamed *" userId="220999c3-e6ef-4426-a304-d27831ca2f92" providerId="ADAL" clId="{76D2AC0C-8CE9-44FA-A352-32A646821BA3}" dt="2023-11-30T16:45:50.068" v="797" actId="1035"/>
          <ac:spMkLst>
            <pc:docMk/>
            <pc:sldMk cId="1186036625" sldId="285"/>
            <ac:spMk id="115" creationId="{1FBBE190-4B59-CE58-467B-5C3AB353B8A0}"/>
          </ac:spMkLst>
        </pc:spChg>
        <pc:spChg chg="add mod topLvl">
          <ac:chgData name="Meshkin, Seyed Hamed *" userId="220999c3-e6ef-4426-a304-d27831ca2f92" providerId="ADAL" clId="{76D2AC0C-8CE9-44FA-A352-32A646821BA3}" dt="2023-11-30T16:45:50.068" v="797" actId="1035"/>
          <ac:spMkLst>
            <pc:docMk/>
            <pc:sldMk cId="1186036625" sldId="285"/>
            <ac:spMk id="116" creationId="{4DF08591-6119-D140-338C-C730971E2610}"/>
          </ac:spMkLst>
        </pc:spChg>
        <pc:spChg chg="add mod topLvl">
          <ac:chgData name="Meshkin, Seyed Hamed *" userId="220999c3-e6ef-4426-a304-d27831ca2f92" providerId="ADAL" clId="{76D2AC0C-8CE9-44FA-A352-32A646821BA3}" dt="2023-11-30T16:45:50.068" v="797" actId="1035"/>
          <ac:spMkLst>
            <pc:docMk/>
            <pc:sldMk cId="1186036625" sldId="285"/>
            <ac:spMk id="117" creationId="{F18398FE-3AB5-B4A5-CE40-D2FCB36EFDC1}"/>
          </ac:spMkLst>
        </pc:spChg>
        <pc:spChg chg="add mod topLvl">
          <ac:chgData name="Meshkin, Seyed Hamed *" userId="220999c3-e6ef-4426-a304-d27831ca2f92" providerId="ADAL" clId="{76D2AC0C-8CE9-44FA-A352-32A646821BA3}" dt="2023-11-30T16:45:50.068" v="797" actId="1035"/>
          <ac:spMkLst>
            <pc:docMk/>
            <pc:sldMk cId="1186036625" sldId="285"/>
            <ac:spMk id="118" creationId="{A04497CC-94FB-DFA6-E5D5-9D734AA636CF}"/>
          </ac:spMkLst>
        </pc:spChg>
        <pc:spChg chg="add mod topLvl">
          <ac:chgData name="Meshkin, Seyed Hamed *" userId="220999c3-e6ef-4426-a304-d27831ca2f92" providerId="ADAL" clId="{76D2AC0C-8CE9-44FA-A352-32A646821BA3}" dt="2023-11-30T16:45:50.068" v="797" actId="1035"/>
          <ac:spMkLst>
            <pc:docMk/>
            <pc:sldMk cId="1186036625" sldId="285"/>
            <ac:spMk id="119" creationId="{C35435EE-4084-F623-970E-8736752E7D61}"/>
          </ac:spMkLst>
        </pc:spChg>
        <pc:spChg chg="add mod topLvl">
          <ac:chgData name="Meshkin, Seyed Hamed *" userId="220999c3-e6ef-4426-a304-d27831ca2f92" providerId="ADAL" clId="{76D2AC0C-8CE9-44FA-A352-32A646821BA3}" dt="2023-11-30T16:45:50.068" v="797" actId="1035"/>
          <ac:spMkLst>
            <pc:docMk/>
            <pc:sldMk cId="1186036625" sldId="285"/>
            <ac:spMk id="120" creationId="{85A5DDA9-6055-094B-5085-FA712D6DF0D9}"/>
          </ac:spMkLst>
        </pc:spChg>
        <pc:spChg chg="add mod topLvl">
          <ac:chgData name="Meshkin, Seyed Hamed *" userId="220999c3-e6ef-4426-a304-d27831ca2f92" providerId="ADAL" clId="{76D2AC0C-8CE9-44FA-A352-32A646821BA3}" dt="2023-11-30T16:45:50.068" v="797" actId="1035"/>
          <ac:spMkLst>
            <pc:docMk/>
            <pc:sldMk cId="1186036625" sldId="285"/>
            <ac:spMk id="121" creationId="{AD4ADD85-F31B-7688-F3DB-E801A3839C49}"/>
          </ac:spMkLst>
        </pc:spChg>
        <pc:spChg chg="add mod topLvl">
          <ac:chgData name="Meshkin, Seyed Hamed *" userId="220999c3-e6ef-4426-a304-d27831ca2f92" providerId="ADAL" clId="{76D2AC0C-8CE9-44FA-A352-32A646821BA3}" dt="2023-11-30T16:45:50.068" v="797" actId="1035"/>
          <ac:spMkLst>
            <pc:docMk/>
            <pc:sldMk cId="1186036625" sldId="285"/>
            <ac:spMk id="122" creationId="{F6B2E4FA-63A8-92D2-822C-F264529B5DCA}"/>
          </ac:spMkLst>
        </pc:spChg>
        <pc:spChg chg="add mod topLvl">
          <ac:chgData name="Meshkin, Seyed Hamed *" userId="220999c3-e6ef-4426-a304-d27831ca2f92" providerId="ADAL" clId="{76D2AC0C-8CE9-44FA-A352-32A646821BA3}" dt="2023-11-30T16:45:50.068" v="797" actId="1035"/>
          <ac:spMkLst>
            <pc:docMk/>
            <pc:sldMk cId="1186036625" sldId="285"/>
            <ac:spMk id="123" creationId="{F3140208-714F-471E-01BB-3CBBBFAEED84}"/>
          </ac:spMkLst>
        </pc:spChg>
        <pc:spChg chg="add mod topLvl">
          <ac:chgData name="Meshkin, Seyed Hamed *" userId="220999c3-e6ef-4426-a304-d27831ca2f92" providerId="ADAL" clId="{76D2AC0C-8CE9-44FA-A352-32A646821BA3}" dt="2023-11-30T16:45:50.068" v="797" actId="1035"/>
          <ac:spMkLst>
            <pc:docMk/>
            <pc:sldMk cId="1186036625" sldId="285"/>
            <ac:spMk id="124" creationId="{557CC0D8-B206-640D-D8AD-7DC692AF353E}"/>
          </ac:spMkLst>
        </pc:spChg>
        <pc:spChg chg="add mod topLvl">
          <ac:chgData name="Meshkin, Seyed Hamed *" userId="220999c3-e6ef-4426-a304-d27831ca2f92" providerId="ADAL" clId="{76D2AC0C-8CE9-44FA-A352-32A646821BA3}" dt="2023-11-30T16:45:50.068" v="797" actId="1035"/>
          <ac:spMkLst>
            <pc:docMk/>
            <pc:sldMk cId="1186036625" sldId="285"/>
            <ac:spMk id="125" creationId="{9B82E71C-B677-39AB-CE06-8C0728B3F044}"/>
          </ac:spMkLst>
        </pc:spChg>
        <pc:spChg chg="add mod topLvl">
          <ac:chgData name="Meshkin, Seyed Hamed *" userId="220999c3-e6ef-4426-a304-d27831ca2f92" providerId="ADAL" clId="{76D2AC0C-8CE9-44FA-A352-32A646821BA3}" dt="2023-11-30T16:45:50.068" v="797" actId="1035"/>
          <ac:spMkLst>
            <pc:docMk/>
            <pc:sldMk cId="1186036625" sldId="285"/>
            <ac:spMk id="126" creationId="{7EDCF6AE-EA87-0760-5324-F1C8970C8E35}"/>
          </ac:spMkLst>
        </pc:spChg>
        <pc:spChg chg="add mod topLvl">
          <ac:chgData name="Meshkin, Seyed Hamed *" userId="220999c3-e6ef-4426-a304-d27831ca2f92" providerId="ADAL" clId="{76D2AC0C-8CE9-44FA-A352-32A646821BA3}" dt="2023-11-30T16:45:50.068" v="797" actId="1035"/>
          <ac:spMkLst>
            <pc:docMk/>
            <pc:sldMk cId="1186036625" sldId="285"/>
            <ac:spMk id="127" creationId="{ADA0453A-F5B3-F58B-B43B-F680B8BAE292}"/>
          </ac:spMkLst>
        </pc:spChg>
        <pc:spChg chg="add mod">
          <ac:chgData name="Meshkin, Seyed Hamed *" userId="220999c3-e6ef-4426-a304-d27831ca2f92" providerId="ADAL" clId="{76D2AC0C-8CE9-44FA-A352-32A646821BA3}" dt="2023-11-30T16:20:38.616" v="784" actId="14100"/>
          <ac:spMkLst>
            <pc:docMk/>
            <pc:sldMk cId="1186036625" sldId="285"/>
            <ac:spMk id="321" creationId="{40275A2C-B2FE-947E-FD35-49AF9F676D3C}"/>
          </ac:spMkLst>
        </pc:spChg>
        <pc:spChg chg="add mod">
          <ac:chgData name="Meshkin, Seyed Hamed *" userId="220999c3-e6ef-4426-a304-d27831ca2f92" providerId="ADAL" clId="{76D2AC0C-8CE9-44FA-A352-32A646821BA3}" dt="2023-11-30T16:20:45.699" v="786" actId="1076"/>
          <ac:spMkLst>
            <pc:docMk/>
            <pc:sldMk cId="1186036625" sldId="285"/>
            <ac:spMk id="322" creationId="{5518FC0C-1DDE-0275-F447-4A096DA2F0EC}"/>
          </ac:spMkLst>
        </pc:spChg>
        <pc:grpChg chg="del mod">
          <ac:chgData name="Meshkin, Seyed Hamed *" userId="220999c3-e6ef-4426-a304-d27831ca2f92" providerId="ADAL" clId="{76D2AC0C-8CE9-44FA-A352-32A646821BA3}" dt="2023-11-30T14:14:07.223" v="12" actId="165"/>
          <ac:grpSpMkLst>
            <pc:docMk/>
            <pc:sldMk cId="1186036625" sldId="285"/>
            <ac:grpSpMk id="8" creationId="{E6F20972-DB7B-88FE-821C-665C9F392A29}"/>
          </ac:grpSpMkLst>
        </pc:grpChg>
        <pc:grpChg chg="del mod topLvl">
          <ac:chgData name="Meshkin, Seyed Hamed *" userId="220999c3-e6ef-4426-a304-d27831ca2f92" providerId="ADAL" clId="{76D2AC0C-8CE9-44FA-A352-32A646821BA3}" dt="2023-11-30T14:14:21.784" v="13" actId="165"/>
          <ac:grpSpMkLst>
            <pc:docMk/>
            <pc:sldMk cId="1186036625" sldId="285"/>
            <ac:grpSpMk id="9" creationId="{B1A9AD8B-90BB-D63E-FC04-0791C2E71412}"/>
          </ac:grpSpMkLst>
        </pc:grpChg>
        <pc:grpChg chg="del mod topLvl">
          <ac:chgData name="Meshkin, Seyed Hamed *" userId="220999c3-e6ef-4426-a304-d27831ca2f92" providerId="ADAL" clId="{76D2AC0C-8CE9-44FA-A352-32A646821BA3}" dt="2023-11-30T14:14:27.293" v="14" actId="165"/>
          <ac:grpSpMkLst>
            <pc:docMk/>
            <pc:sldMk cId="1186036625" sldId="285"/>
            <ac:grpSpMk id="13" creationId="{24F7A2D7-CD83-8AAA-4DE6-5C08E8EA4F9D}"/>
          </ac:grpSpMkLst>
        </pc:grpChg>
        <pc:grpChg chg="mod topLvl">
          <ac:chgData name="Meshkin, Seyed Hamed *" userId="220999c3-e6ef-4426-a304-d27831ca2f92" providerId="ADAL" clId="{76D2AC0C-8CE9-44FA-A352-32A646821BA3}" dt="2023-11-30T14:14:21.784" v="13" actId="165"/>
          <ac:grpSpMkLst>
            <pc:docMk/>
            <pc:sldMk cId="1186036625" sldId="285"/>
            <ac:grpSpMk id="14" creationId="{1DDD8EA4-2CFB-0387-924C-83FA4F8FDAA8}"/>
          </ac:grpSpMkLst>
        </pc:grpChg>
        <pc:grpChg chg="add mod">
          <ac:chgData name="Meshkin, Seyed Hamed *" userId="220999c3-e6ef-4426-a304-d27831ca2f92" providerId="ADAL" clId="{76D2AC0C-8CE9-44FA-A352-32A646821BA3}" dt="2023-11-30T15:51:54.491" v="494" actId="164"/>
          <ac:grpSpMkLst>
            <pc:docMk/>
            <pc:sldMk cId="1186036625" sldId="285"/>
            <ac:grpSpMk id="190" creationId="{17AE8C08-200D-5031-C423-D5CF3FBE9EB9}"/>
          </ac:grpSpMkLst>
        </pc:grpChg>
        <pc:grpChg chg="add del mod">
          <ac:chgData name="Meshkin, Seyed Hamed *" userId="220999c3-e6ef-4426-a304-d27831ca2f92" providerId="ADAL" clId="{76D2AC0C-8CE9-44FA-A352-32A646821BA3}" dt="2023-11-30T16:11:25.950" v="663" actId="165"/>
          <ac:grpSpMkLst>
            <pc:docMk/>
            <pc:sldMk cId="1186036625" sldId="285"/>
            <ac:grpSpMk id="320" creationId="{3D1155B1-556E-2BFB-370A-5CB55DD821F1}"/>
          </ac:grpSpMkLst>
        </pc:grpChg>
        <pc:picChg chg="del mod topLvl">
          <ac:chgData name="Meshkin, Seyed Hamed *" userId="220999c3-e6ef-4426-a304-d27831ca2f92" providerId="ADAL" clId="{76D2AC0C-8CE9-44FA-A352-32A646821BA3}" dt="2023-11-30T16:19:52.432" v="753" actId="478"/>
          <ac:picMkLst>
            <pc:docMk/>
            <pc:sldMk cId="1186036625" sldId="285"/>
            <ac:picMk id="33" creationId="{84FFEE1A-C9DA-F7E8-16D8-D83F477BFB35}"/>
          </ac:picMkLst>
        </pc:picChg>
        <pc:picChg chg="add mod">
          <ac:chgData name="Meshkin, Seyed Hamed *" userId="220999c3-e6ef-4426-a304-d27831ca2f92" providerId="ADAL" clId="{76D2AC0C-8CE9-44FA-A352-32A646821BA3}" dt="2023-11-30T16:46:50.801" v="804" actId="1035"/>
          <ac:picMkLst>
            <pc:docMk/>
            <pc:sldMk cId="1186036625" sldId="285"/>
            <ac:picMk id="99" creationId="{DEB1DC34-14C3-800F-02E0-2F25B21C623E}"/>
          </ac:picMkLst>
        </pc:picChg>
        <pc:picChg chg="add del mod">
          <ac:chgData name="Meshkin, Seyed Hamed *" userId="220999c3-e6ef-4426-a304-d27831ca2f92" providerId="ADAL" clId="{76D2AC0C-8CE9-44FA-A352-32A646821BA3}" dt="2023-11-30T15:25:33.476" v="314" actId="478"/>
          <ac:picMkLst>
            <pc:docMk/>
            <pc:sldMk cId="1186036625" sldId="285"/>
            <ac:picMk id="102" creationId="{6C20BC73-CB23-B673-6D23-E16D131C4914}"/>
          </ac:picMkLst>
        </pc:picChg>
        <pc:picChg chg="add mod">
          <ac:chgData name="Meshkin, Seyed Hamed *" userId="220999c3-e6ef-4426-a304-d27831ca2f92" providerId="ADAL" clId="{76D2AC0C-8CE9-44FA-A352-32A646821BA3}" dt="2023-11-30T16:46:50.801" v="804" actId="1035"/>
          <ac:picMkLst>
            <pc:docMk/>
            <pc:sldMk cId="1186036625" sldId="285"/>
            <ac:picMk id="104" creationId="{3AF3E78A-AB99-1399-7F40-06D9D6A72E3E}"/>
          </ac:picMkLst>
        </pc:picChg>
        <pc:picChg chg="add del mod">
          <ac:chgData name="Meshkin, Seyed Hamed *" userId="220999c3-e6ef-4426-a304-d27831ca2f92" providerId="ADAL" clId="{76D2AC0C-8CE9-44FA-A352-32A646821BA3}" dt="2023-11-30T15:25:48.913" v="320"/>
          <ac:picMkLst>
            <pc:docMk/>
            <pc:sldMk cId="1186036625" sldId="285"/>
            <ac:picMk id="105" creationId="{01BC6C52-79ED-551B-BD94-8FDD8C04B252}"/>
          </ac:picMkLst>
        </pc:picChg>
        <pc:picChg chg="add del mod">
          <ac:chgData name="Meshkin, Seyed Hamed *" userId="220999c3-e6ef-4426-a304-d27831ca2f92" providerId="ADAL" clId="{76D2AC0C-8CE9-44FA-A352-32A646821BA3}" dt="2023-11-30T15:26:07.502" v="324"/>
          <ac:picMkLst>
            <pc:docMk/>
            <pc:sldMk cId="1186036625" sldId="285"/>
            <ac:picMk id="106" creationId="{841CAEB9-55B7-EBD2-831C-4E36E8008DD6}"/>
          </ac:picMkLst>
        </pc:picChg>
        <pc:cxnChg chg="del mod topLvl">
          <ac:chgData name="Meshkin, Seyed Hamed *" userId="220999c3-e6ef-4426-a304-d27831ca2f92" providerId="ADAL" clId="{76D2AC0C-8CE9-44FA-A352-32A646821BA3}" dt="2023-11-30T14:37:16.086" v="84" actId="478"/>
          <ac:cxnSpMkLst>
            <pc:docMk/>
            <pc:sldMk cId="1186036625" sldId="285"/>
            <ac:cxnSpMk id="10" creationId="{96455AC0-36A3-C2E4-E019-0E933D736578}"/>
          </ac:cxnSpMkLst>
        </pc:cxnChg>
        <pc:cxnChg chg="del mod topLvl">
          <ac:chgData name="Meshkin, Seyed Hamed *" userId="220999c3-e6ef-4426-a304-d27831ca2f92" providerId="ADAL" clId="{76D2AC0C-8CE9-44FA-A352-32A646821BA3}" dt="2023-11-30T14:36:46.587" v="80" actId="478"/>
          <ac:cxnSpMkLst>
            <pc:docMk/>
            <pc:sldMk cId="1186036625" sldId="285"/>
            <ac:cxnSpMk id="11" creationId="{98A51F00-32EB-3142-A8BC-6632B088C870}"/>
          </ac:cxnSpMkLst>
        </pc:cxnChg>
        <pc:cxnChg chg="del mod topLvl">
          <ac:chgData name="Meshkin, Seyed Hamed *" userId="220999c3-e6ef-4426-a304-d27831ca2f92" providerId="ADAL" clId="{76D2AC0C-8CE9-44FA-A352-32A646821BA3}" dt="2023-11-30T14:21:37.743" v="51" actId="478"/>
          <ac:cxnSpMkLst>
            <pc:docMk/>
            <pc:sldMk cId="1186036625" sldId="285"/>
            <ac:cxnSpMk id="12" creationId="{5509D724-A710-C4B6-983E-AF7415AB8F0B}"/>
          </ac:cxnSpMkLst>
        </pc:cxnChg>
        <pc:cxnChg chg="mod">
          <ac:chgData name="Meshkin, Seyed Hamed *" userId="220999c3-e6ef-4426-a304-d27831ca2f92" providerId="ADAL" clId="{76D2AC0C-8CE9-44FA-A352-32A646821BA3}" dt="2023-11-30T14:48:34.994" v="241" actId="692"/>
          <ac:cxnSpMkLst>
            <pc:docMk/>
            <pc:sldMk cId="1186036625" sldId="285"/>
            <ac:cxnSpMk id="18" creationId="{CFD3EC2D-8900-4B23-A008-A7525A67E4A5}"/>
          </ac:cxnSpMkLst>
        </pc:cxnChg>
        <pc:cxnChg chg="mod">
          <ac:chgData name="Meshkin, Seyed Hamed *" userId="220999c3-e6ef-4426-a304-d27831ca2f92" providerId="ADAL" clId="{76D2AC0C-8CE9-44FA-A352-32A646821BA3}" dt="2023-11-30T14:48:34.994" v="241" actId="692"/>
          <ac:cxnSpMkLst>
            <pc:docMk/>
            <pc:sldMk cId="1186036625" sldId="285"/>
            <ac:cxnSpMk id="19" creationId="{374160EB-4FB7-6903-48A0-A3B036A390D6}"/>
          </ac:cxnSpMkLst>
        </pc:cxnChg>
        <pc:cxnChg chg="mod">
          <ac:chgData name="Meshkin, Seyed Hamed *" userId="220999c3-e6ef-4426-a304-d27831ca2f92" providerId="ADAL" clId="{76D2AC0C-8CE9-44FA-A352-32A646821BA3}" dt="2023-11-30T14:48:34.994" v="241" actId="692"/>
          <ac:cxnSpMkLst>
            <pc:docMk/>
            <pc:sldMk cId="1186036625" sldId="285"/>
            <ac:cxnSpMk id="21" creationId="{16F323B3-C4FB-CE98-DA74-2072FFC520DD}"/>
          </ac:cxnSpMkLst>
        </pc:cxnChg>
        <pc:cxnChg chg="mod">
          <ac:chgData name="Meshkin, Seyed Hamed *" userId="220999c3-e6ef-4426-a304-d27831ca2f92" providerId="ADAL" clId="{76D2AC0C-8CE9-44FA-A352-32A646821BA3}" dt="2023-11-30T14:48:34.994" v="241" actId="692"/>
          <ac:cxnSpMkLst>
            <pc:docMk/>
            <pc:sldMk cId="1186036625" sldId="285"/>
            <ac:cxnSpMk id="22" creationId="{B16CEAD2-1630-50EE-4AAC-4C467E3D9BDF}"/>
          </ac:cxnSpMkLst>
        </pc:cxnChg>
        <pc:cxnChg chg="del mod topLvl">
          <ac:chgData name="Meshkin, Seyed Hamed *" userId="220999c3-e6ef-4426-a304-d27831ca2f92" providerId="ADAL" clId="{76D2AC0C-8CE9-44FA-A352-32A646821BA3}" dt="2023-11-30T16:19:53.354" v="754" actId="478"/>
          <ac:cxnSpMkLst>
            <pc:docMk/>
            <pc:sldMk cId="1186036625" sldId="285"/>
            <ac:cxnSpMk id="34" creationId="{3938D6BD-BA7A-38E1-6833-FD411EADF142}"/>
          </ac:cxnSpMkLst>
        </pc:cxnChg>
        <pc:cxnChg chg="del mod topLvl">
          <ac:chgData name="Meshkin, Seyed Hamed *" userId="220999c3-e6ef-4426-a304-d27831ca2f92" providerId="ADAL" clId="{76D2AC0C-8CE9-44FA-A352-32A646821BA3}" dt="2023-11-30T15:31:47.369" v="334" actId="478"/>
          <ac:cxnSpMkLst>
            <pc:docMk/>
            <pc:sldMk cId="1186036625" sldId="285"/>
            <ac:cxnSpMk id="35" creationId="{3FD3DC1A-8FA7-9DA5-779C-D1BF0795B359}"/>
          </ac:cxnSpMkLst>
        </pc:cxnChg>
        <pc:cxnChg chg="add mod">
          <ac:chgData name="Meshkin, Seyed Hamed *" userId="220999c3-e6ef-4426-a304-d27831ca2f92" providerId="ADAL" clId="{76D2AC0C-8CE9-44FA-A352-32A646821BA3}" dt="2023-11-30T15:42:27.213" v="349" actId="14100"/>
          <ac:cxnSpMkLst>
            <pc:docMk/>
            <pc:sldMk cId="1186036625" sldId="285"/>
            <ac:cxnSpMk id="55" creationId="{7822A8D8-C4C6-11B8-3838-2BCCA6DC8F4A}"/>
          </ac:cxnSpMkLst>
        </pc:cxnChg>
        <pc:cxnChg chg="add del mod">
          <ac:chgData name="Meshkin, Seyed Hamed *" userId="220999c3-e6ef-4426-a304-d27831ca2f92" providerId="ADAL" clId="{76D2AC0C-8CE9-44FA-A352-32A646821BA3}" dt="2023-11-30T14:32:21.078" v="60" actId="478"/>
          <ac:cxnSpMkLst>
            <pc:docMk/>
            <pc:sldMk cId="1186036625" sldId="285"/>
            <ac:cxnSpMk id="58" creationId="{C03CE522-D6A5-34F0-29DC-0C2710073447}"/>
          </ac:cxnSpMkLst>
        </pc:cxnChg>
        <pc:cxnChg chg="add del mod">
          <ac:chgData name="Meshkin, Seyed Hamed *" userId="220999c3-e6ef-4426-a304-d27831ca2f92" providerId="ADAL" clId="{76D2AC0C-8CE9-44FA-A352-32A646821BA3}" dt="2023-11-30T14:36:32.524" v="77" actId="478"/>
          <ac:cxnSpMkLst>
            <pc:docMk/>
            <pc:sldMk cId="1186036625" sldId="285"/>
            <ac:cxnSpMk id="63" creationId="{7F4AEBC1-9E37-85CA-F2EC-37EA1F5103F8}"/>
          </ac:cxnSpMkLst>
        </pc:cxnChg>
        <pc:cxnChg chg="add mod">
          <ac:chgData name="Meshkin, Seyed Hamed *" userId="220999c3-e6ef-4426-a304-d27831ca2f92" providerId="ADAL" clId="{76D2AC0C-8CE9-44FA-A352-32A646821BA3}" dt="2023-11-30T14:48:50.279" v="247" actId="692"/>
          <ac:cxnSpMkLst>
            <pc:docMk/>
            <pc:sldMk cId="1186036625" sldId="285"/>
            <ac:cxnSpMk id="67" creationId="{8340913D-855F-7136-89F9-CF3286D03BEC}"/>
          </ac:cxnSpMkLst>
        </pc:cxnChg>
        <pc:cxnChg chg="add mod">
          <ac:chgData name="Meshkin, Seyed Hamed *" userId="220999c3-e6ef-4426-a304-d27831ca2f92" providerId="ADAL" clId="{76D2AC0C-8CE9-44FA-A352-32A646821BA3}" dt="2023-11-30T14:48:46.499" v="245" actId="692"/>
          <ac:cxnSpMkLst>
            <pc:docMk/>
            <pc:sldMk cId="1186036625" sldId="285"/>
            <ac:cxnSpMk id="71" creationId="{58BAF67B-2CCD-8213-F226-2080BFA93C86}"/>
          </ac:cxnSpMkLst>
        </pc:cxnChg>
        <pc:cxnChg chg="add mod topLvl">
          <ac:chgData name="Meshkin, Seyed Hamed *" userId="220999c3-e6ef-4426-a304-d27831ca2f92" providerId="ADAL" clId="{76D2AC0C-8CE9-44FA-A352-32A646821BA3}" dt="2023-11-30T16:45:50.068" v="797" actId="1035"/>
          <ac:cxnSpMkLst>
            <pc:docMk/>
            <pc:sldMk cId="1186036625" sldId="285"/>
            <ac:cxnSpMk id="129" creationId="{2F18432E-0979-7C28-360B-2C2DF2CCEB42}"/>
          </ac:cxnSpMkLst>
        </pc:cxnChg>
        <pc:cxnChg chg="add del">
          <ac:chgData name="Meshkin, Seyed Hamed *" userId="220999c3-e6ef-4426-a304-d27831ca2f92" providerId="ADAL" clId="{76D2AC0C-8CE9-44FA-A352-32A646821BA3}" dt="2023-11-30T15:48:06.233" v="401" actId="11529"/>
          <ac:cxnSpMkLst>
            <pc:docMk/>
            <pc:sldMk cId="1186036625" sldId="285"/>
            <ac:cxnSpMk id="132" creationId="{B40EA522-7094-AAAD-8CD3-0E2FFB1AECFE}"/>
          </ac:cxnSpMkLst>
        </pc:cxnChg>
        <pc:cxnChg chg="add mod topLvl">
          <ac:chgData name="Meshkin, Seyed Hamed *" userId="220999c3-e6ef-4426-a304-d27831ca2f92" providerId="ADAL" clId="{76D2AC0C-8CE9-44FA-A352-32A646821BA3}" dt="2023-11-30T16:45:50.068" v="797" actId="1035"/>
          <ac:cxnSpMkLst>
            <pc:docMk/>
            <pc:sldMk cId="1186036625" sldId="285"/>
            <ac:cxnSpMk id="133" creationId="{17C38B8C-3922-0B5D-E9EE-A230276378C0}"/>
          </ac:cxnSpMkLst>
        </pc:cxnChg>
        <pc:cxnChg chg="add mod topLvl">
          <ac:chgData name="Meshkin, Seyed Hamed *" userId="220999c3-e6ef-4426-a304-d27831ca2f92" providerId="ADAL" clId="{76D2AC0C-8CE9-44FA-A352-32A646821BA3}" dt="2023-11-30T16:45:50.068" v="797" actId="1035"/>
          <ac:cxnSpMkLst>
            <pc:docMk/>
            <pc:sldMk cId="1186036625" sldId="285"/>
            <ac:cxnSpMk id="136" creationId="{A82EF695-90B6-4246-2713-9EDBE229A10D}"/>
          </ac:cxnSpMkLst>
        </pc:cxnChg>
        <pc:cxnChg chg="add mod topLvl">
          <ac:chgData name="Meshkin, Seyed Hamed *" userId="220999c3-e6ef-4426-a304-d27831ca2f92" providerId="ADAL" clId="{76D2AC0C-8CE9-44FA-A352-32A646821BA3}" dt="2023-11-30T16:45:50.068" v="797" actId="1035"/>
          <ac:cxnSpMkLst>
            <pc:docMk/>
            <pc:sldMk cId="1186036625" sldId="285"/>
            <ac:cxnSpMk id="139" creationId="{11B74C0B-4C8B-6A65-9D82-CB5077ACD25A}"/>
          </ac:cxnSpMkLst>
        </pc:cxnChg>
        <pc:cxnChg chg="add mod topLvl">
          <ac:chgData name="Meshkin, Seyed Hamed *" userId="220999c3-e6ef-4426-a304-d27831ca2f92" providerId="ADAL" clId="{76D2AC0C-8CE9-44FA-A352-32A646821BA3}" dt="2023-11-30T16:45:50.068" v="797" actId="1035"/>
          <ac:cxnSpMkLst>
            <pc:docMk/>
            <pc:sldMk cId="1186036625" sldId="285"/>
            <ac:cxnSpMk id="142" creationId="{D3B42465-BEAB-2AAE-ACA1-C6095D842795}"/>
          </ac:cxnSpMkLst>
        </pc:cxnChg>
        <pc:cxnChg chg="add mod topLvl">
          <ac:chgData name="Meshkin, Seyed Hamed *" userId="220999c3-e6ef-4426-a304-d27831ca2f92" providerId="ADAL" clId="{76D2AC0C-8CE9-44FA-A352-32A646821BA3}" dt="2023-11-30T16:45:50.068" v="797" actId="1035"/>
          <ac:cxnSpMkLst>
            <pc:docMk/>
            <pc:sldMk cId="1186036625" sldId="285"/>
            <ac:cxnSpMk id="145" creationId="{00098E99-63C7-838B-C1B1-D07437E94D5C}"/>
          </ac:cxnSpMkLst>
        </pc:cxnChg>
        <pc:cxnChg chg="add mod topLvl">
          <ac:chgData name="Meshkin, Seyed Hamed *" userId="220999c3-e6ef-4426-a304-d27831ca2f92" providerId="ADAL" clId="{76D2AC0C-8CE9-44FA-A352-32A646821BA3}" dt="2023-11-30T16:45:50.068" v="797" actId="1035"/>
          <ac:cxnSpMkLst>
            <pc:docMk/>
            <pc:sldMk cId="1186036625" sldId="285"/>
            <ac:cxnSpMk id="148" creationId="{E94DAC92-1571-3228-BDFE-5AECCA926565}"/>
          </ac:cxnSpMkLst>
        </pc:cxnChg>
        <pc:cxnChg chg="add mod topLvl">
          <ac:chgData name="Meshkin, Seyed Hamed *" userId="220999c3-e6ef-4426-a304-d27831ca2f92" providerId="ADAL" clId="{76D2AC0C-8CE9-44FA-A352-32A646821BA3}" dt="2023-11-30T16:45:50.068" v="797" actId="1035"/>
          <ac:cxnSpMkLst>
            <pc:docMk/>
            <pc:sldMk cId="1186036625" sldId="285"/>
            <ac:cxnSpMk id="151" creationId="{35191280-6D59-9A55-7D3F-4B99441E3098}"/>
          </ac:cxnSpMkLst>
        </pc:cxnChg>
        <pc:cxnChg chg="add mod topLvl">
          <ac:chgData name="Meshkin, Seyed Hamed *" userId="220999c3-e6ef-4426-a304-d27831ca2f92" providerId="ADAL" clId="{76D2AC0C-8CE9-44FA-A352-32A646821BA3}" dt="2023-11-30T16:45:50.068" v="797" actId="1035"/>
          <ac:cxnSpMkLst>
            <pc:docMk/>
            <pc:sldMk cId="1186036625" sldId="285"/>
            <ac:cxnSpMk id="154" creationId="{ECB0B64C-0051-DC96-0F8C-DBF3BA005321}"/>
          </ac:cxnSpMkLst>
        </pc:cxnChg>
        <pc:cxnChg chg="add mod topLvl">
          <ac:chgData name="Meshkin, Seyed Hamed *" userId="220999c3-e6ef-4426-a304-d27831ca2f92" providerId="ADAL" clId="{76D2AC0C-8CE9-44FA-A352-32A646821BA3}" dt="2023-11-30T16:45:50.068" v="797" actId="1035"/>
          <ac:cxnSpMkLst>
            <pc:docMk/>
            <pc:sldMk cId="1186036625" sldId="285"/>
            <ac:cxnSpMk id="157" creationId="{FED5C874-333F-46C9-B949-DA5353DC632C}"/>
          </ac:cxnSpMkLst>
        </pc:cxnChg>
        <pc:cxnChg chg="add mod topLvl">
          <ac:chgData name="Meshkin, Seyed Hamed *" userId="220999c3-e6ef-4426-a304-d27831ca2f92" providerId="ADAL" clId="{76D2AC0C-8CE9-44FA-A352-32A646821BA3}" dt="2023-11-30T16:45:50.068" v="797" actId="1035"/>
          <ac:cxnSpMkLst>
            <pc:docMk/>
            <pc:sldMk cId="1186036625" sldId="285"/>
            <ac:cxnSpMk id="160" creationId="{6DD632E2-D2B3-2489-9D41-C4AFCAB276CD}"/>
          </ac:cxnSpMkLst>
        </pc:cxnChg>
        <pc:cxnChg chg="add mod topLvl">
          <ac:chgData name="Meshkin, Seyed Hamed *" userId="220999c3-e6ef-4426-a304-d27831ca2f92" providerId="ADAL" clId="{76D2AC0C-8CE9-44FA-A352-32A646821BA3}" dt="2023-11-30T16:45:50.068" v="797" actId="1035"/>
          <ac:cxnSpMkLst>
            <pc:docMk/>
            <pc:sldMk cId="1186036625" sldId="285"/>
            <ac:cxnSpMk id="163" creationId="{A125FDAD-3F38-6E6A-2338-2AF9D69EA8F2}"/>
          </ac:cxnSpMkLst>
        </pc:cxnChg>
        <pc:cxnChg chg="add mod topLvl">
          <ac:chgData name="Meshkin, Seyed Hamed *" userId="220999c3-e6ef-4426-a304-d27831ca2f92" providerId="ADAL" clId="{76D2AC0C-8CE9-44FA-A352-32A646821BA3}" dt="2023-11-30T16:45:50.068" v="797" actId="1035"/>
          <ac:cxnSpMkLst>
            <pc:docMk/>
            <pc:sldMk cId="1186036625" sldId="285"/>
            <ac:cxnSpMk id="166" creationId="{C17C862B-7AEF-6932-D800-E6486B7C5BB4}"/>
          </ac:cxnSpMkLst>
        </pc:cxnChg>
        <pc:cxnChg chg="add mod topLvl">
          <ac:chgData name="Meshkin, Seyed Hamed *" userId="220999c3-e6ef-4426-a304-d27831ca2f92" providerId="ADAL" clId="{76D2AC0C-8CE9-44FA-A352-32A646821BA3}" dt="2023-11-30T16:45:50.068" v="797" actId="1035"/>
          <ac:cxnSpMkLst>
            <pc:docMk/>
            <pc:sldMk cId="1186036625" sldId="285"/>
            <ac:cxnSpMk id="169" creationId="{E2037E3C-0A80-21E4-2AE1-9851E7F43E6A}"/>
          </ac:cxnSpMkLst>
        </pc:cxnChg>
        <pc:cxnChg chg="add mod topLvl">
          <ac:chgData name="Meshkin, Seyed Hamed *" userId="220999c3-e6ef-4426-a304-d27831ca2f92" providerId="ADAL" clId="{76D2AC0C-8CE9-44FA-A352-32A646821BA3}" dt="2023-11-30T16:45:50.068" v="797" actId="1035"/>
          <ac:cxnSpMkLst>
            <pc:docMk/>
            <pc:sldMk cId="1186036625" sldId="285"/>
            <ac:cxnSpMk id="172" creationId="{33AA708B-7C68-3CF6-128E-15E7F4543E50}"/>
          </ac:cxnSpMkLst>
        </pc:cxnChg>
        <pc:cxnChg chg="add mod topLvl">
          <ac:chgData name="Meshkin, Seyed Hamed *" userId="220999c3-e6ef-4426-a304-d27831ca2f92" providerId="ADAL" clId="{76D2AC0C-8CE9-44FA-A352-32A646821BA3}" dt="2023-11-30T16:45:50.068" v="797" actId="1035"/>
          <ac:cxnSpMkLst>
            <pc:docMk/>
            <pc:sldMk cId="1186036625" sldId="285"/>
            <ac:cxnSpMk id="175" creationId="{DC5E2A42-1FED-0198-D81B-4EE0A9A77C7A}"/>
          </ac:cxnSpMkLst>
        </pc:cxnChg>
        <pc:cxnChg chg="add mod topLvl">
          <ac:chgData name="Meshkin, Seyed Hamed *" userId="220999c3-e6ef-4426-a304-d27831ca2f92" providerId="ADAL" clId="{76D2AC0C-8CE9-44FA-A352-32A646821BA3}" dt="2023-11-30T16:45:50.068" v="797" actId="1035"/>
          <ac:cxnSpMkLst>
            <pc:docMk/>
            <pc:sldMk cId="1186036625" sldId="285"/>
            <ac:cxnSpMk id="178" creationId="{AB85B630-1399-9D99-2310-F96B502AD801}"/>
          </ac:cxnSpMkLst>
        </pc:cxnChg>
        <pc:cxnChg chg="add mod topLvl">
          <ac:chgData name="Meshkin, Seyed Hamed *" userId="220999c3-e6ef-4426-a304-d27831ca2f92" providerId="ADAL" clId="{76D2AC0C-8CE9-44FA-A352-32A646821BA3}" dt="2023-11-30T16:45:50.068" v="797" actId="1035"/>
          <ac:cxnSpMkLst>
            <pc:docMk/>
            <pc:sldMk cId="1186036625" sldId="285"/>
            <ac:cxnSpMk id="181" creationId="{EFBC533F-1CE5-A73C-9BCA-5E16106B6FA8}"/>
          </ac:cxnSpMkLst>
        </pc:cxnChg>
        <pc:cxnChg chg="add mod topLvl">
          <ac:chgData name="Meshkin, Seyed Hamed *" userId="220999c3-e6ef-4426-a304-d27831ca2f92" providerId="ADAL" clId="{76D2AC0C-8CE9-44FA-A352-32A646821BA3}" dt="2023-11-30T16:45:50.068" v="797" actId="1035"/>
          <ac:cxnSpMkLst>
            <pc:docMk/>
            <pc:sldMk cId="1186036625" sldId="285"/>
            <ac:cxnSpMk id="184" creationId="{3C794409-A52C-7EC6-261A-93C14AE698AF}"/>
          </ac:cxnSpMkLst>
        </pc:cxnChg>
        <pc:cxnChg chg="add mod topLvl">
          <ac:chgData name="Meshkin, Seyed Hamed *" userId="220999c3-e6ef-4426-a304-d27831ca2f92" providerId="ADAL" clId="{76D2AC0C-8CE9-44FA-A352-32A646821BA3}" dt="2023-11-30T16:45:50.068" v="797" actId="1035"/>
          <ac:cxnSpMkLst>
            <pc:docMk/>
            <pc:sldMk cId="1186036625" sldId="285"/>
            <ac:cxnSpMk id="187" creationId="{7ADEBF42-832A-BF01-D84A-9CF32C0214A9}"/>
          </ac:cxnSpMkLst>
        </pc:cxnChg>
        <pc:cxnChg chg="add del mod">
          <ac:chgData name="Meshkin, Seyed Hamed *" userId="220999c3-e6ef-4426-a304-d27831ca2f92" providerId="ADAL" clId="{76D2AC0C-8CE9-44FA-A352-32A646821BA3}" dt="2023-11-30T15:57:07.013" v="520" actId="478"/>
          <ac:cxnSpMkLst>
            <pc:docMk/>
            <pc:sldMk cId="1186036625" sldId="285"/>
            <ac:cxnSpMk id="192" creationId="{A75D5092-629D-8376-48AF-BF1C48F4D03F}"/>
          </ac:cxnSpMkLst>
        </pc:cxnChg>
        <pc:cxnChg chg="add mod topLvl">
          <ac:chgData name="Meshkin, Seyed Hamed *" userId="220999c3-e6ef-4426-a304-d27831ca2f92" providerId="ADAL" clId="{76D2AC0C-8CE9-44FA-A352-32A646821BA3}" dt="2023-11-30T16:45:50.068" v="797" actId="1035"/>
          <ac:cxnSpMkLst>
            <pc:docMk/>
            <pc:sldMk cId="1186036625" sldId="285"/>
            <ac:cxnSpMk id="193" creationId="{E77A0B26-7B15-C854-7AA2-96FF89A76824}"/>
          </ac:cxnSpMkLst>
        </pc:cxnChg>
        <pc:cxnChg chg="add mod topLvl">
          <ac:chgData name="Meshkin, Seyed Hamed *" userId="220999c3-e6ef-4426-a304-d27831ca2f92" providerId="ADAL" clId="{76D2AC0C-8CE9-44FA-A352-32A646821BA3}" dt="2023-11-30T16:45:50.068" v="797" actId="1035"/>
          <ac:cxnSpMkLst>
            <pc:docMk/>
            <pc:sldMk cId="1186036625" sldId="285"/>
            <ac:cxnSpMk id="196" creationId="{16417289-4CFF-9624-4150-B62E01F2A7D9}"/>
          </ac:cxnSpMkLst>
        </pc:cxnChg>
        <pc:cxnChg chg="add mod topLvl">
          <ac:chgData name="Meshkin, Seyed Hamed *" userId="220999c3-e6ef-4426-a304-d27831ca2f92" providerId="ADAL" clId="{76D2AC0C-8CE9-44FA-A352-32A646821BA3}" dt="2023-11-30T16:45:50.068" v="797" actId="1035"/>
          <ac:cxnSpMkLst>
            <pc:docMk/>
            <pc:sldMk cId="1186036625" sldId="285"/>
            <ac:cxnSpMk id="199" creationId="{D213EB27-6306-63FF-717E-B0D02F2D60A5}"/>
          </ac:cxnSpMkLst>
        </pc:cxnChg>
        <pc:cxnChg chg="add mod topLvl">
          <ac:chgData name="Meshkin, Seyed Hamed *" userId="220999c3-e6ef-4426-a304-d27831ca2f92" providerId="ADAL" clId="{76D2AC0C-8CE9-44FA-A352-32A646821BA3}" dt="2023-11-30T16:45:50.068" v="797" actId="1035"/>
          <ac:cxnSpMkLst>
            <pc:docMk/>
            <pc:sldMk cId="1186036625" sldId="285"/>
            <ac:cxnSpMk id="202" creationId="{5FE80BD3-E855-C5B2-FA68-5EC7DD01AE82}"/>
          </ac:cxnSpMkLst>
        </pc:cxnChg>
        <pc:cxnChg chg="add mod topLvl">
          <ac:chgData name="Meshkin, Seyed Hamed *" userId="220999c3-e6ef-4426-a304-d27831ca2f92" providerId="ADAL" clId="{76D2AC0C-8CE9-44FA-A352-32A646821BA3}" dt="2023-11-30T16:45:50.068" v="797" actId="1035"/>
          <ac:cxnSpMkLst>
            <pc:docMk/>
            <pc:sldMk cId="1186036625" sldId="285"/>
            <ac:cxnSpMk id="205" creationId="{8A551750-EB3A-B8B2-AB93-B74075EFE45B}"/>
          </ac:cxnSpMkLst>
        </pc:cxnChg>
        <pc:cxnChg chg="add mod topLvl">
          <ac:chgData name="Meshkin, Seyed Hamed *" userId="220999c3-e6ef-4426-a304-d27831ca2f92" providerId="ADAL" clId="{76D2AC0C-8CE9-44FA-A352-32A646821BA3}" dt="2023-11-30T16:45:50.068" v="797" actId="1035"/>
          <ac:cxnSpMkLst>
            <pc:docMk/>
            <pc:sldMk cId="1186036625" sldId="285"/>
            <ac:cxnSpMk id="208" creationId="{513D475A-4B3B-4450-5FEF-C8F544B8AF58}"/>
          </ac:cxnSpMkLst>
        </pc:cxnChg>
        <pc:cxnChg chg="add mod topLvl">
          <ac:chgData name="Meshkin, Seyed Hamed *" userId="220999c3-e6ef-4426-a304-d27831ca2f92" providerId="ADAL" clId="{76D2AC0C-8CE9-44FA-A352-32A646821BA3}" dt="2023-11-30T16:45:50.068" v="797" actId="1035"/>
          <ac:cxnSpMkLst>
            <pc:docMk/>
            <pc:sldMk cId="1186036625" sldId="285"/>
            <ac:cxnSpMk id="211" creationId="{F588129F-9A3D-FE17-BCEC-198B96A3B25A}"/>
          </ac:cxnSpMkLst>
        </pc:cxnChg>
        <pc:cxnChg chg="add mod topLvl">
          <ac:chgData name="Meshkin, Seyed Hamed *" userId="220999c3-e6ef-4426-a304-d27831ca2f92" providerId="ADAL" clId="{76D2AC0C-8CE9-44FA-A352-32A646821BA3}" dt="2023-11-30T16:45:50.068" v="797" actId="1035"/>
          <ac:cxnSpMkLst>
            <pc:docMk/>
            <pc:sldMk cId="1186036625" sldId="285"/>
            <ac:cxnSpMk id="214" creationId="{88B24A1B-E63D-6EE8-E53B-4D85607F8FBF}"/>
          </ac:cxnSpMkLst>
        </pc:cxnChg>
        <pc:cxnChg chg="add mod topLvl">
          <ac:chgData name="Meshkin, Seyed Hamed *" userId="220999c3-e6ef-4426-a304-d27831ca2f92" providerId="ADAL" clId="{76D2AC0C-8CE9-44FA-A352-32A646821BA3}" dt="2023-11-30T16:45:50.068" v="797" actId="1035"/>
          <ac:cxnSpMkLst>
            <pc:docMk/>
            <pc:sldMk cId="1186036625" sldId="285"/>
            <ac:cxnSpMk id="217" creationId="{A4BF6B51-5150-9F39-26AF-C70808BD02A6}"/>
          </ac:cxnSpMkLst>
        </pc:cxnChg>
        <pc:cxnChg chg="add mod topLvl">
          <ac:chgData name="Meshkin, Seyed Hamed *" userId="220999c3-e6ef-4426-a304-d27831ca2f92" providerId="ADAL" clId="{76D2AC0C-8CE9-44FA-A352-32A646821BA3}" dt="2023-11-30T16:45:50.068" v="797" actId="1035"/>
          <ac:cxnSpMkLst>
            <pc:docMk/>
            <pc:sldMk cId="1186036625" sldId="285"/>
            <ac:cxnSpMk id="220" creationId="{5AC057DA-EFB5-FB3C-7372-E3315123BE41}"/>
          </ac:cxnSpMkLst>
        </pc:cxnChg>
        <pc:cxnChg chg="add mod topLvl">
          <ac:chgData name="Meshkin, Seyed Hamed *" userId="220999c3-e6ef-4426-a304-d27831ca2f92" providerId="ADAL" clId="{76D2AC0C-8CE9-44FA-A352-32A646821BA3}" dt="2023-11-30T16:45:50.068" v="797" actId="1035"/>
          <ac:cxnSpMkLst>
            <pc:docMk/>
            <pc:sldMk cId="1186036625" sldId="285"/>
            <ac:cxnSpMk id="223" creationId="{A814F146-3C3C-22D4-482A-4E5A3F68F051}"/>
          </ac:cxnSpMkLst>
        </pc:cxnChg>
        <pc:cxnChg chg="add mod topLvl">
          <ac:chgData name="Meshkin, Seyed Hamed *" userId="220999c3-e6ef-4426-a304-d27831ca2f92" providerId="ADAL" clId="{76D2AC0C-8CE9-44FA-A352-32A646821BA3}" dt="2023-11-30T16:45:50.068" v="797" actId="1035"/>
          <ac:cxnSpMkLst>
            <pc:docMk/>
            <pc:sldMk cId="1186036625" sldId="285"/>
            <ac:cxnSpMk id="226" creationId="{4CFD0E54-9252-2910-C2CA-645F2BB00A28}"/>
          </ac:cxnSpMkLst>
        </pc:cxnChg>
        <pc:cxnChg chg="add mod topLvl">
          <ac:chgData name="Meshkin, Seyed Hamed *" userId="220999c3-e6ef-4426-a304-d27831ca2f92" providerId="ADAL" clId="{76D2AC0C-8CE9-44FA-A352-32A646821BA3}" dt="2023-11-30T16:45:50.068" v="797" actId="1035"/>
          <ac:cxnSpMkLst>
            <pc:docMk/>
            <pc:sldMk cId="1186036625" sldId="285"/>
            <ac:cxnSpMk id="229" creationId="{E8AA5ABD-3EEF-7CE4-A9C7-ADEA472E3E4B}"/>
          </ac:cxnSpMkLst>
        </pc:cxnChg>
        <pc:cxnChg chg="add mod topLvl">
          <ac:chgData name="Meshkin, Seyed Hamed *" userId="220999c3-e6ef-4426-a304-d27831ca2f92" providerId="ADAL" clId="{76D2AC0C-8CE9-44FA-A352-32A646821BA3}" dt="2023-11-30T16:45:50.068" v="797" actId="1035"/>
          <ac:cxnSpMkLst>
            <pc:docMk/>
            <pc:sldMk cId="1186036625" sldId="285"/>
            <ac:cxnSpMk id="232" creationId="{82D5382E-95B4-881C-C3B7-4F3E73D40792}"/>
          </ac:cxnSpMkLst>
        </pc:cxnChg>
        <pc:cxnChg chg="add mod topLvl">
          <ac:chgData name="Meshkin, Seyed Hamed *" userId="220999c3-e6ef-4426-a304-d27831ca2f92" providerId="ADAL" clId="{76D2AC0C-8CE9-44FA-A352-32A646821BA3}" dt="2023-11-30T16:45:50.068" v="797" actId="1035"/>
          <ac:cxnSpMkLst>
            <pc:docMk/>
            <pc:sldMk cId="1186036625" sldId="285"/>
            <ac:cxnSpMk id="235" creationId="{22DAFF84-AD1F-3ECC-44E5-109074177B04}"/>
          </ac:cxnSpMkLst>
        </pc:cxnChg>
        <pc:cxnChg chg="add mod topLvl">
          <ac:chgData name="Meshkin, Seyed Hamed *" userId="220999c3-e6ef-4426-a304-d27831ca2f92" providerId="ADAL" clId="{76D2AC0C-8CE9-44FA-A352-32A646821BA3}" dt="2023-11-30T16:45:50.068" v="797" actId="1035"/>
          <ac:cxnSpMkLst>
            <pc:docMk/>
            <pc:sldMk cId="1186036625" sldId="285"/>
            <ac:cxnSpMk id="238" creationId="{71519AEC-E9C6-C743-172A-EA55C6641D61}"/>
          </ac:cxnSpMkLst>
        </pc:cxnChg>
        <pc:cxnChg chg="add mod topLvl">
          <ac:chgData name="Meshkin, Seyed Hamed *" userId="220999c3-e6ef-4426-a304-d27831ca2f92" providerId="ADAL" clId="{76D2AC0C-8CE9-44FA-A352-32A646821BA3}" dt="2023-11-30T16:45:50.068" v="797" actId="1035"/>
          <ac:cxnSpMkLst>
            <pc:docMk/>
            <pc:sldMk cId="1186036625" sldId="285"/>
            <ac:cxnSpMk id="241" creationId="{F9756E4A-4049-D1F8-F998-878A896BFFC5}"/>
          </ac:cxnSpMkLst>
        </pc:cxnChg>
        <pc:cxnChg chg="add mod topLvl">
          <ac:chgData name="Meshkin, Seyed Hamed *" userId="220999c3-e6ef-4426-a304-d27831ca2f92" providerId="ADAL" clId="{76D2AC0C-8CE9-44FA-A352-32A646821BA3}" dt="2023-11-30T16:45:50.068" v="797" actId="1035"/>
          <ac:cxnSpMkLst>
            <pc:docMk/>
            <pc:sldMk cId="1186036625" sldId="285"/>
            <ac:cxnSpMk id="244" creationId="{D8123830-F36D-9F8B-660C-1B6C2A728B40}"/>
          </ac:cxnSpMkLst>
        </pc:cxnChg>
        <pc:cxnChg chg="add mod topLvl">
          <ac:chgData name="Meshkin, Seyed Hamed *" userId="220999c3-e6ef-4426-a304-d27831ca2f92" providerId="ADAL" clId="{76D2AC0C-8CE9-44FA-A352-32A646821BA3}" dt="2023-11-30T16:45:50.068" v="797" actId="1035"/>
          <ac:cxnSpMkLst>
            <pc:docMk/>
            <pc:sldMk cId="1186036625" sldId="285"/>
            <ac:cxnSpMk id="247" creationId="{3BE51AC6-0E77-ECD5-9B92-6E74B99C5ED4}"/>
          </ac:cxnSpMkLst>
        </pc:cxnChg>
        <pc:cxnChg chg="add mod topLvl">
          <ac:chgData name="Meshkin, Seyed Hamed *" userId="220999c3-e6ef-4426-a304-d27831ca2f92" providerId="ADAL" clId="{76D2AC0C-8CE9-44FA-A352-32A646821BA3}" dt="2023-11-30T16:45:50.068" v="797" actId="1035"/>
          <ac:cxnSpMkLst>
            <pc:docMk/>
            <pc:sldMk cId="1186036625" sldId="285"/>
            <ac:cxnSpMk id="250" creationId="{24AD074D-CB9A-8C09-FC50-2DB355C610DC}"/>
          </ac:cxnSpMkLst>
        </pc:cxnChg>
        <pc:cxnChg chg="add mod topLvl">
          <ac:chgData name="Meshkin, Seyed Hamed *" userId="220999c3-e6ef-4426-a304-d27831ca2f92" providerId="ADAL" clId="{76D2AC0C-8CE9-44FA-A352-32A646821BA3}" dt="2023-11-30T16:45:50.068" v="797" actId="1035"/>
          <ac:cxnSpMkLst>
            <pc:docMk/>
            <pc:sldMk cId="1186036625" sldId="285"/>
            <ac:cxnSpMk id="253" creationId="{6DBBD3DE-0BFD-5BD9-41EB-F167E658C0A7}"/>
          </ac:cxnSpMkLst>
        </pc:cxnChg>
        <pc:cxnChg chg="add mod topLvl">
          <ac:chgData name="Meshkin, Seyed Hamed *" userId="220999c3-e6ef-4426-a304-d27831ca2f92" providerId="ADAL" clId="{76D2AC0C-8CE9-44FA-A352-32A646821BA3}" dt="2023-11-30T16:45:50.068" v="797" actId="1035"/>
          <ac:cxnSpMkLst>
            <pc:docMk/>
            <pc:sldMk cId="1186036625" sldId="285"/>
            <ac:cxnSpMk id="256" creationId="{BDFFDF37-54DF-2AFF-7F2C-4AA84D950A23}"/>
          </ac:cxnSpMkLst>
        </pc:cxnChg>
        <pc:cxnChg chg="add mod topLvl">
          <ac:chgData name="Meshkin, Seyed Hamed *" userId="220999c3-e6ef-4426-a304-d27831ca2f92" providerId="ADAL" clId="{76D2AC0C-8CE9-44FA-A352-32A646821BA3}" dt="2023-11-30T16:45:50.068" v="797" actId="1035"/>
          <ac:cxnSpMkLst>
            <pc:docMk/>
            <pc:sldMk cId="1186036625" sldId="285"/>
            <ac:cxnSpMk id="259" creationId="{7DB9426A-AFCF-DEFB-0551-C4B4EB008A8E}"/>
          </ac:cxnSpMkLst>
        </pc:cxnChg>
        <pc:cxnChg chg="add mod topLvl">
          <ac:chgData name="Meshkin, Seyed Hamed *" userId="220999c3-e6ef-4426-a304-d27831ca2f92" providerId="ADAL" clId="{76D2AC0C-8CE9-44FA-A352-32A646821BA3}" dt="2023-11-30T16:45:50.068" v="797" actId="1035"/>
          <ac:cxnSpMkLst>
            <pc:docMk/>
            <pc:sldMk cId="1186036625" sldId="285"/>
            <ac:cxnSpMk id="262" creationId="{BDE3D6B9-2A7D-2ECC-5353-46D69D93F2B3}"/>
          </ac:cxnSpMkLst>
        </pc:cxnChg>
        <pc:cxnChg chg="add mod topLvl">
          <ac:chgData name="Meshkin, Seyed Hamed *" userId="220999c3-e6ef-4426-a304-d27831ca2f92" providerId="ADAL" clId="{76D2AC0C-8CE9-44FA-A352-32A646821BA3}" dt="2023-11-30T16:45:50.068" v="797" actId="1035"/>
          <ac:cxnSpMkLst>
            <pc:docMk/>
            <pc:sldMk cId="1186036625" sldId="285"/>
            <ac:cxnSpMk id="265" creationId="{5A3A1A87-CDEE-44EB-CA95-F7DF0A4EE96F}"/>
          </ac:cxnSpMkLst>
        </pc:cxnChg>
        <pc:cxnChg chg="add mod topLvl">
          <ac:chgData name="Meshkin, Seyed Hamed *" userId="220999c3-e6ef-4426-a304-d27831ca2f92" providerId="ADAL" clId="{76D2AC0C-8CE9-44FA-A352-32A646821BA3}" dt="2023-11-30T16:45:50.068" v="797" actId="1035"/>
          <ac:cxnSpMkLst>
            <pc:docMk/>
            <pc:sldMk cId="1186036625" sldId="285"/>
            <ac:cxnSpMk id="268" creationId="{0B73A3F4-288F-EEA4-78F6-59F7CEE31588}"/>
          </ac:cxnSpMkLst>
        </pc:cxnChg>
        <pc:cxnChg chg="add mod topLvl">
          <ac:chgData name="Meshkin, Seyed Hamed *" userId="220999c3-e6ef-4426-a304-d27831ca2f92" providerId="ADAL" clId="{76D2AC0C-8CE9-44FA-A352-32A646821BA3}" dt="2023-11-30T16:45:50.068" v="797" actId="1035"/>
          <ac:cxnSpMkLst>
            <pc:docMk/>
            <pc:sldMk cId="1186036625" sldId="285"/>
            <ac:cxnSpMk id="271" creationId="{21AFB5E2-5071-EAD7-EE48-FC77E8450D03}"/>
          </ac:cxnSpMkLst>
        </pc:cxnChg>
        <pc:cxnChg chg="add mod topLvl">
          <ac:chgData name="Meshkin, Seyed Hamed *" userId="220999c3-e6ef-4426-a304-d27831ca2f92" providerId="ADAL" clId="{76D2AC0C-8CE9-44FA-A352-32A646821BA3}" dt="2023-11-30T16:45:50.068" v="797" actId="1035"/>
          <ac:cxnSpMkLst>
            <pc:docMk/>
            <pc:sldMk cId="1186036625" sldId="285"/>
            <ac:cxnSpMk id="274" creationId="{00E86E3F-B7A8-3915-5891-F936F5DC2084}"/>
          </ac:cxnSpMkLst>
        </pc:cxnChg>
        <pc:cxnChg chg="add mod topLvl">
          <ac:chgData name="Meshkin, Seyed Hamed *" userId="220999c3-e6ef-4426-a304-d27831ca2f92" providerId="ADAL" clId="{76D2AC0C-8CE9-44FA-A352-32A646821BA3}" dt="2023-11-30T16:45:50.068" v="797" actId="1035"/>
          <ac:cxnSpMkLst>
            <pc:docMk/>
            <pc:sldMk cId="1186036625" sldId="285"/>
            <ac:cxnSpMk id="283" creationId="{5B863C67-0692-41B3-189A-F587945ED13F}"/>
          </ac:cxnSpMkLst>
        </pc:cxnChg>
        <pc:cxnChg chg="add mod topLvl">
          <ac:chgData name="Meshkin, Seyed Hamed *" userId="220999c3-e6ef-4426-a304-d27831ca2f92" providerId="ADAL" clId="{76D2AC0C-8CE9-44FA-A352-32A646821BA3}" dt="2023-11-30T16:45:50.068" v="797" actId="1035"/>
          <ac:cxnSpMkLst>
            <pc:docMk/>
            <pc:sldMk cId="1186036625" sldId="285"/>
            <ac:cxnSpMk id="286" creationId="{040AD489-39FC-6CC9-C7D4-A71BBE086A25}"/>
          </ac:cxnSpMkLst>
        </pc:cxnChg>
        <pc:cxnChg chg="add mod topLvl">
          <ac:chgData name="Meshkin, Seyed Hamed *" userId="220999c3-e6ef-4426-a304-d27831ca2f92" providerId="ADAL" clId="{76D2AC0C-8CE9-44FA-A352-32A646821BA3}" dt="2023-11-30T16:45:50.068" v="797" actId="1035"/>
          <ac:cxnSpMkLst>
            <pc:docMk/>
            <pc:sldMk cId="1186036625" sldId="285"/>
            <ac:cxnSpMk id="289" creationId="{2384595E-5DA6-CC9E-DB99-6EEC98A05AFE}"/>
          </ac:cxnSpMkLst>
        </pc:cxnChg>
        <pc:cxnChg chg="add mod topLvl">
          <ac:chgData name="Meshkin, Seyed Hamed *" userId="220999c3-e6ef-4426-a304-d27831ca2f92" providerId="ADAL" clId="{76D2AC0C-8CE9-44FA-A352-32A646821BA3}" dt="2023-11-30T16:45:50.068" v="797" actId="1035"/>
          <ac:cxnSpMkLst>
            <pc:docMk/>
            <pc:sldMk cId="1186036625" sldId="285"/>
            <ac:cxnSpMk id="292" creationId="{0FCF4EBC-FAD4-8F86-731E-A5D5CD02A570}"/>
          </ac:cxnSpMkLst>
        </pc:cxnChg>
        <pc:cxnChg chg="add mod topLvl">
          <ac:chgData name="Meshkin, Seyed Hamed *" userId="220999c3-e6ef-4426-a304-d27831ca2f92" providerId="ADAL" clId="{76D2AC0C-8CE9-44FA-A352-32A646821BA3}" dt="2023-11-30T16:45:50.068" v="797" actId="1035"/>
          <ac:cxnSpMkLst>
            <pc:docMk/>
            <pc:sldMk cId="1186036625" sldId="285"/>
            <ac:cxnSpMk id="295" creationId="{3BB2B58A-3D31-8A86-9007-5EF25E7476DF}"/>
          </ac:cxnSpMkLst>
        </pc:cxnChg>
        <pc:cxnChg chg="add mod topLvl">
          <ac:chgData name="Meshkin, Seyed Hamed *" userId="220999c3-e6ef-4426-a304-d27831ca2f92" providerId="ADAL" clId="{76D2AC0C-8CE9-44FA-A352-32A646821BA3}" dt="2023-11-30T16:45:50.068" v="797" actId="1035"/>
          <ac:cxnSpMkLst>
            <pc:docMk/>
            <pc:sldMk cId="1186036625" sldId="285"/>
            <ac:cxnSpMk id="298" creationId="{22DB7A20-6C67-7E8F-D478-6298DE3EE07C}"/>
          </ac:cxnSpMkLst>
        </pc:cxnChg>
        <pc:cxnChg chg="add mod topLvl">
          <ac:chgData name="Meshkin, Seyed Hamed *" userId="220999c3-e6ef-4426-a304-d27831ca2f92" providerId="ADAL" clId="{76D2AC0C-8CE9-44FA-A352-32A646821BA3}" dt="2023-11-30T16:45:50.068" v="797" actId="1035"/>
          <ac:cxnSpMkLst>
            <pc:docMk/>
            <pc:sldMk cId="1186036625" sldId="285"/>
            <ac:cxnSpMk id="301" creationId="{CC5182A4-A8DF-0798-5F83-E565689673AB}"/>
          </ac:cxnSpMkLst>
        </pc:cxnChg>
        <pc:cxnChg chg="add mod topLvl">
          <ac:chgData name="Meshkin, Seyed Hamed *" userId="220999c3-e6ef-4426-a304-d27831ca2f92" providerId="ADAL" clId="{76D2AC0C-8CE9-44FA-A352-32A646821BA3}" dt="2023-11-30T16:45:50.068" v="797" actId="1035"/>
          <ac:cxnSpMkLst>
            <pc:docMk/>
            <pc:sldMk cId="1186036625" sldId="285"/>
            <ac:cxnSpMk id="305" creationId="{B9CEC962-5E97-2280-05A5-382523C2E1FF}"/>
          </ac:cxnSpMkLst>
        </pc:cxnChg>
        <pc:cxnChg chg="add mod topLvl">
          <ac:chgData name="Meshkin, Seyed Hamed *" userId="220999c3-e6ef-4426-a304-d27831ca2f92" providerId="ADAL" clId="{76D2AC0C-8CE9-44FA-A352-32A646821BA3}" dt="2023-11-30T16:45:50.068" v="797" actId="1035"/>
          <ac:cxnSpMkLst>
            <pc:docMk/>
            <pc:sldMk cId="1186036625" sldId="285"/>
            <ac:cxnSpMk id="308" creationId="{02470066-661D-32CA-2042-9BF4C3C8FAEF}"/>
          </ac:cxnSpMkLst>
        </pc:cxnChg>
        <pc:cxnChg chg="add mod topLvl">
          <ac:chgData name="Meshkin, Seyed Hamed *" userId="220999c3-e6ef-4426-a304-d27831ca2f92" providerId="ADAL" clId="{76D2AC0C-8CE9-44FA-A352-32A646821BA3}" dt="2023-11-30T16:45:50.068" v="797" actId="1035"/>
          <ac:cxnSpMkLst>
            <pc:docMk/>
            <pc:sldMk cId="1186036625" sldId="285"/>
            <ac:cxnSpMk id="311" creationId="{54903095-1083-8C3A-867E-4A197020F3CB}"/>
          </ac:cxnSpMkLst>
        </pc:cxnChg>
        <pc:cxnChg chg="add mod topLvl">
          <ac:chgData name="Meshkin, Seyed Hamed *" userId="220999c3-e6ef-4426-a304-d27831ca2f92" providerId="ADAL" clId="{76D2AC0C-8CE9-44FA-A352-32A646821BA3}" dt="2023-11-30T16:45:50.068" v="797" actId="1035"/>
          <ac:cxnSpMkLst>
            <pc:docMk/>
            <pc:sldMk cId="1186036625" sldId="285"/>
            <ac:cxnSpMk id="314" creationId="{4B3DFA6A-171E-AD6E-2F6D-BDEA14C73B24}"/>
          </ac:cxnSpMkLst>
        </pc:cxnChg>
        <pc:cxnChg chg="add mod topLvl">
          <ac:chgData name="Meshkin, Seyed Hamed *" userId="220999c3-e6ef-4426-a304-d27831ca2f92" providerId="ADAL" clId="{76D2AC0C-8CE9-44FA-A352-32A646821BA3}" dt="2023-11-30T16:45:50.068" v="797" actId="1035"/>
          <ac:cxnSpMkLst>
            <pc:docMk/>
            <pc:sldMk cId="1186036625" sldId="285"/>
            <ac:cxnSpMk id="317" creationId="{E4FD6085-7183-DE5D-76E1-C5DBB64A4A23}"/>
          </ac:cxnSpMkLst>
        </pc:cxnChg>
      </pc:sldChg>
      <pc:sldChg chg="addSp delSp add mod addAnim delAnim">
        <pc:chgData name="Meshkin, Seyed Hamed *" userId="220999c3-e6ef-4426-a304-d27831ca2f92" providerId="ADAL" clId="{76D2AC0C-8CE9-44FA-A352-32A646821BA3}" dt="2023-12-07T23:13:14.921" v="829" actId="478"/>
        <pc:sldMkLst>
          <pc:docMk/>
          <pc:sldMk cId="1729123015" sldId="286"/>
        </pc:sldMkLst>
        <pc:picChg chg="add del">
          <ac:chgData name="Meshkin, Seyed Hamed *" userId="220999c3-e6ef-4426-a304-d27831ca2f92" providerId="ADAL" clId="{76D2AC0C-8CE9-44FA-A352-32A646821BA3}" dt="2023-12-07T23:12:54.092" v="816" actId="478"/>
          <ac:picMkLst>
            <pc:docMk/>
            <pc:sldMk cId="1729123015" sldId="286"/>
            <ac:picMk id="9" creationId="{8826236E-2E4A-7DA2-4BCE-4EC546D85B81}"/>
          </ac:picMkLst>
        </pc:picChg>
        <pc:cxnChg chg="del">
          <ac:chgData name="Meshkin, Seyed Hamed *" userId="220999c3-e6ef-4426-a304-d27831ca2f92" providerId="ADAL" clId="{76D2AC0C-8CE9-44FA-A352-32A646821BA3}" dt="2023-12-07T23:13:04.465" v="823" actId="478"/>
          <ac:cxnSpMkLst>
            <pc:docMk/>
            <pc:sldMk cId="1729123015" sldId="286"/>
            <ac:cxnSpMk id="25" creationId="{C7D67E99-AF9F-96DB-DC5B-5982D564C2A2}"/>
          </ac:cxnSpMkLst>
        </pc:cxnChg>
        <pc:cxnChg chg="del">
          <ac:chgData name="Meshkin, Seyed Hamed *" userId="220999c3-e6ef-4426-a304-d27831ca2f92" providerId="ADAL" clId="{76D2AC0C-8CE9-44FA-A352-32A646821BA3}" dt="2023-12-07T23:13:03.604" v="822" actId="478"/>
          <ac:cxnSpMkLst>
            <pc:docMk/>
            <pc:sldMk cId="1729123015" sldId="286"/>
            <ac:cxnSpMk id="26" creationId="{06111A60-673D-3A9E-64B1-8388894379C9}"/>
          </ac:cxnSpMkLst>
        </pc:cxnChg>
        <pc:cxnChg chg="del">
          <ac:chgData name="Meshkin, Seyed Hamed *" userId="220999c3-e6ef-4426-a304-d27831ca2f92" providerId="ADAL" clId="{76D2AC0C-8CE9-44FA-A352-32A646821BA3}" dt="2023-12-07T23:12:59.746" v="819" actId="478"/>
          <ac:cxnSpMkLst>
            <pc:docMk/>
            <pc:sldMk cId="1729123015" sldId="286"/>
            <ac:cxnSpMk id="27" creationId="{2FDA671D-E061-65E7-826F-AF9178673CFB}"/>
          </ac:cxnSpMkLst>
        </pc:cxnChg>
        <pc:cxnChg chg="del">
          <ac:chgData name="Meshkin, Seyed Hamed *" userId="220999c3-e6ef-4426-a304-d27831ca2f92" providerId="ADAL" clId="{76D2AC0C-8CE9-44FA-A352-32A646821BA3}" dt="2023-12-07T23:13:01.152" v="820" actId="478"/>
          <ac:cxnSpMkLst>
            <pc:docMk/>
            <pc:sldMk cId="1729123015" sldId="286"/>
            <ac:cxnSpMk id="28" creationId="{A5C28ED7-8B8B-C589-C576-9B1BDED08F7A}"/>
          </ac:cxnSpMkLst>
        </pc:cxnChg>
        <pc:cxnChg chg="del">
          <ac:chgData name="Meshkin, Seyed Hamed *" userId="220999c3-e6ef-4426-a304-d27831ca2f92" providerId="ADAL" clId="{76D2AC0C-8CE9-44FA-A352-32A646821BA3}" dt="2023-12-07T23:12:50.044" v="813" actId="478"/>
          <ac:cxnSpMkLst>
            <pc:docMk/>
            <pc:sldMk cId="1729123015" sldId="286"/>
            <ac:cxnSpMk id="29" creationId="{7F399024-3E7C-8410-48BF-EB3C24BED8A2}"/>
          </ac:cxnSpMkLst>
        </pc:cxnChg>
        <pc:cxnChg chg="del">
          <ac:chgData name="Meshkin, Seyed Hamed *" userId="220999c3-e6ef-4426-a304-d27831ca2f92" providerId="ADAL" clId="{76D2AC0C-8CE9-44FA-A352-32A646821BA3}" dt="2023-12-07T23:12:49.135" v="812" actId="478"/>
          <ac:cxnSpMkLst>
            <pc:docMk/>
            <pc:sldMk cId="1729123015" sldId="286"/>
            <ac:cxnSpMk id="30" creationId="{4441B8D7-99FF-D40B-7F1A-2CAC56629F30}"/>
          </ac:cxnSpMkLst>
        </pc:cxnChg>
        <pc:cxnChg chg="del">
          <ac:chgData name="Meshkin, Seyed Hamed *" userId="220999c3-e6ef-4426-a304-d27831ca2f92" providerId="ADAL" clId="{76D2AC0C-8CE9-44FA-A352-32A646821BA3}" dt="2023-12-07T23:13:05.442" v="824" actId="478"/>
          <ac:cxnSpMkLst>
            <pc:docMk/>
            <pc:sldMk cId="1729123015" sldId="286"/>
            <ac:cxnSpMk id="31" creationId="{B7479BDD-51DB-B44D-C542-AAE73AF4FE5B}"/>
          </ac:cxnSpMkLst>
        </pc:cxnChg>
        <pc:cxnChg chg="del">
          <ac:chgData name="Meshkin, Seyed Hamed *" userId="220999c3-e6ef-4426-a304-d27831ca2f92" providerId="ADAL" clId="{76D2AC0C-8CE9-44FA-A352-32A646821BA3}" dt="2023-12-07T23:13:13.861" v="828" actId="478"/>
          <ac:cxnSpMkLst>
            <pc:docMk/>
            <pc:sldMk cId="1729123015" sldId="286"/>
            <ac:cxnSpMk id="35" creationId="{47BBE43E-843E-7942-2E63-AC1D5E59500E}"/>
          </ac:cxnSpMkLst>
        </pc:cxnChg>
        <pc:cxnChg chg="del">
          <ac:chgData name="Meshkin, Seyed Hamed *" userId="220999c3-e6ef-4426-a304-d27831ca2f92" providerId="ADAL" clId="{76D2AC0C-8CE9-44FA-A352-32A646821BA3}" dt="2023-12-07T23:13:12.762" v="827" actId="478"/>
          <ac:cxnSpMkLst>
            <pc:docMk/>
            <pc:sldMk cId="1729123015" sldId="286"/>
            <ac:cxnSpMk id="36" creationId="{EDDCCE73-3769-4199-F642-48CDAE8248DB}"/>
          </ac:cxnSpMkLst>
        </pc:cxnChg>
        <pc:cxnChg chg="del">
          <ac:chgData name="Meshkin, Seyed Hamed *" userId="220999c3-e6ef-4426-a304-d27831ca2f92" providerId="ADAL" clId="{76D2AC0C-8CE9-44FA-A352-32A646821BA3}" dt="2023-12-07T23:13:09.723" v="825" actId="478"/>
          <ac:cxnSpMkLst>
            <pc:docMk/>
            <pc:sldMk cId="1729123015" sldId="286"/>
            <ac:cxnSpMk id="37" creationId="{91C0387E-A865-D724-B7B6-24296E6F1CE6}"/>
          </ac:cxnSpMkLst>
        </pc:cxnChg>
        <pc:cxnChg chg="del">
          <ac:chgData name="Meshkin, Seyed Hamed *" userId="220999c3-e6ef-4426-a304-d27831ca2f92" providerId="ADAL" clId="{76D2AC0C-8CE9-44FA-A352-32A646821BA3}" dt="2023-12-07T23:13:02.161" v="821" actId="478"/>
          <ac:cxnSpMkLst>
            <pc:docMk/>
            <pc:sldMk cId="1729123015" sldId="286"/>
            <ac:cxnSpMk id="40" creationId="{7927643D-0805-6A81-E7D5-5A6FA977DF56}"/>
          </ac:cxnSpMkLst>
        </pc:cxnChg>
        <pc:cxnChg chg="del">
          <ac:chgData name="Meshkin, Seyed Hamed *" userId="220999c3-e6ef-4426-a304-d27831ca2f92" providerId="ADAL" clId="{76D2AC0C-8CE9-44FA-A352-32A646821BA3}" dt="2023-12-07T23:12:51.158" v="814" actId="478"/>
          <ac:cxnSpMkLst>
            <pc:docMk/>
            <pc:sldMk cId="1729123015" sldId="286"/>
            <ac:cxnSpMk id="41" creationId="{F3EFB618-AD18-E4DC-AFF8-4AE98F2AD499}"/>
          </ac:cxnSpMkLst>
        </pc:cxnChg>
        <pc:cxnChg chg="del">
          <ac:chgData name="Meshkin, Seyed Hamed *" userId="220999c3-e6ef-4426-a304-d27831ca2f92" providerId="ADAL" clId="{76D2AC0C-8CE9-44FA-A352-32A646821BA3}" dt="2023-12-07T23:12:56.176" v="817" actId="478"/>
          <ac:cxnSpMkLst>
            <pc:docMk/>
            <pc:sldMk cId="1729123015" sldId="286"/>
            <ac:cxnSpMk id="42" creationId="{8AB55C78-9D32-8C6A-C7A3-D4D65F78E694}"/>
          </ac:cxnSpMkLst>
        </pc:cxnChg>
        <pc:cxnChg chg="del">
          <ac:chgData name="Meshkin, Seyed Hamed *" userId="220999c3-e6ef-4426-a304-d27831ca2f92" providerId="ADAL" clId="{76D2AC0C-8CE9-44FA-A352-32A646821BA3}" dt="2023-12-07T23:12:58.922" v="818" actId="478"/>
          <ac:cxnSpMkLst>
            <pc:docMk/>
            <pc:sldMk cId="1729123015" sldId="286"/>
            <ac:cxnSpMk id="43" creationId="{E8E10667-173B-9788-A276-2904411E19F9}"/>
          </ac:cxnSpMkLst>
        </pc:cxnChg>
        <pc:cxnChg chg="del">
          <ac:chgData name="Meshkin, Seyed Hamed *" userId="220999c3-e6ef-4426-a304-d27831ca2f92" providerId="ADAL" clId="{76D2AC0C-8CE9-44FA-A352-32A646821BA3}" dt="2023-12-07T23:13:14.921" v="829" actId="478"/>
          <ac:cxnSpMkLst>
            <pc:docMk/>
            <pc:sldMk cId="1729123015" sldId="286"/>
            <ac:cxnSpMk id="48" creationId="{90D9BE89-45AD-A193-6FD0-79A8BA9C4CC1}"/>
          </ac:cxnSpMkLst>
        </pc:cxnChg>
        <pc:cxnChg chg="del">
          <ac:chgData name="Meshkin, Seyed Hamed *" userId="220999c3-e6ef-4426-a304-d27831ca2f92" providerId="ADAL" clId="{76D2AC0C-8CE9-44FA-A352-32A646821BA3}" dt="2023-12-07T23:13:11.501" v="826" actId="478"/>
          <ac:cxnSpMkLst>
            <pc:docMk/>
            <pc:sldMk cId="1729123015" sldId="286"/>
            <ac:cxnSpMk id="49" creationId="{5F60F6A1-9886-F3EF-95AD-9F7E0EB77794}"/>
          </ac:cxnSpMkLst>
        </pc:cxnChg>
      </pc:sldChg>
    </pc:docChg>
  </pc:docChgLst>
  <pc:docChgLst>
    <pc:chgData name="Meshkin, Seyed Hamed *" userId="220999c3-e6ef-4426-a304-d27831ca2f92" providerId="ADAL" clId="{121C0B15-9E1E-443F-BAD1-2D61C586516E}"/>
    <pc:docChg chg="modSld">
      <pc:chgData name="Meshkin, Seyed Hamed *" userId="220999c3-e6ef-4426-a304-d27831ca2f92" providerId="ADAL" clId="{121C0B15-9E1E-443F-BAD1-2D61C586516E}" dt="2025-01-14T18:52:33.613" v="9" actId="1076"/>
      <pc:docMkLst>
        <pc:docMk/>
      </pc:docMkLst>
      <pc:sldChg chg="modSp mod">
        <pc:chgData name="Meshkin, Seyed Hamed *" userId="220999c3-e6ef-4426-a304-d27831ca2f92" providerId="ADAL" clId="{121C0B15-9E1E-443F-BAD1-2D61C586516E}" dt="2025-01-14T18:52:33.613" v="9" actId="1076"/>
        <pc:sldMkLst>
          <pc:docMk/>
          <pc:sldMk cId="3662772783" sldId="256"/>
        </pc:sldMkLst>
        <pc:spChg chg="mod">
          <ac:chgData name="Meshkin, Seyed Hamed *" userId="220999c3-e6ef-4426-a304-d27831ca2f92" providerId="ADAL" clId="{121C0B15-9E1E-443F-BAD1-2D61C586516E}" dt="2025-01-14T18:52:33.613" v="9" actId="1076"/>
          <ac:spMkLst>
            <pc:docMk/>
            <pc:sldMk cId="3662772783" sldId="256"/>
            <ac:spMk id="2" creationId="{F33B4721-D5AF-FB6E-A20F-B85A1BDD9958}"/>
          </ac:spMkLst>
        </pc:spChg>
      </pc:sldChg>
    </pc:docChg>
  </pc:docChgLst>
  <pc:docChgLst>
    <pc:chgData name="Meshkin, Seyed Hamed *" userId="220999c3-e6ef-4426-a304-d27831ca2f92" providerId="ADAL" clId="{CD2D1192-B49E-455D-ADCE-BCE398D5506F}"/>
    <pc:docChg chg="custSel modSld">
      <pc:chgData name="Meshkin, Seyed Hamed *" userId="220999c3-e6ef-4426-a304-d27831ca2f92" providerId="ADAL" clId="{CD2D1192-B49E-455D-ADCE-BCE398D5506F}" dt="2023-09-14T14:10:50.884" v="217" actId="20577"/>
      <pc:docMkLst>
        <pc:docMk/>
      </pc:docMkLst>
      <pc:sldChg chg="modNotesTx">
        <pc:chgData name="Meshkin, Seyed Hamed *" userId="220999c3-e6ef-4426-a304-d27831ca2f92" providerId="ADAL" clId="{CD2D1192-B49E-455D-ADCE-BCE398D5506F}" dt="2023-09-14T14:10:13.488" v="141" actId="20577"/>
        <pc:sldMkLst>
          <pc:docMk/>
          <pc:sldMk cId="595921098" sldId="260"/>
        </pc:sldMkLst>
      </pc:sldChg>
      <pc:sldChg chg="modNotesTx">
        <pc:chgData name="Meshkin, Seyed Hamed *" userId="220999c3-e6ef-4426-a304-d27831ca2f92" providerId="ADAL" clId="{CD2D1192-B49E-455D-ADCE-BCE398D5506F}" dt="2023-09-14T14:10:50.884" v="217" actId="20577"/>
        <pc:sldMkLst>
          <pc:docMk/>
          <pc:sldMk cId="1705025858" sldId="261"/>
        </pc:sldMkLst>
      </pc:sldChg>
      <pc:sldChg chg="modNotesTx">
        <pc:chgData name="Meshkin, Seyed Hamed *" userId="220999c3-e6ef-4426-a304-d27831ca2f92" providerId="ADAL" clId="{CD2D1192-B49E-455D-ADCE-BCE398D5506F}" dt="2023-09-14T14:09:45.205" v="140" actId="20577"/>
        <pc:sldMkLst>
          <pc:docMk/>
          <pc:sldMk cId="2200062975" sldId="271"/>
        </pc:sldMkLst>
      </pc:sldChg>
      <pc:sldChg chg="modNotesTx">
        <pc:chgData name="Meshkin, Seyed Hamed *" userId="220999c3-e6ef-4426-a304-d27831ca2f92" providerId="ADAL" clId="{CD2D1192-B49E-455D-ADCE-BCE398D5506F}" dt="2023-09-14T14:10:16.100" v="142" actId="20577"/>
        <pc:sldMkLst>
          <pc:docMk/>
          <pc:sldMk cId="551856264" sldId="272"/>
        </pc:sldMkLst>
      </pc:sldChg>
      <pc:sldChg chg="modNotesTx">
        <pc:chgData name="Meshkin, Seyed Hamed *" userId="220999c3-e6ef-4426-a304-d27831ca2f92" providerId="ADAL" clId="{CD2D1192-B49E-455D-ADCE-BCE398D5506F}" dt="2023-09-14T14:09:34.693" v="138" actId="20577"/>
        <pc:sldMkLst>
          <pc:docMk/>
          <pc:sldMk cId="1357583290" sldId="273"/>
        </pc:sldMkLst>
      </pc:sldChg>
      <pc:sldChg chg="modNotesTx">
        <pc:chgData name="Meshkin, Seyed Hamed *" userId="220999c3-e6ef-4426-a304-d27831ca2f92" providerId="ADAL" clId="{CD2D1192-B49E-455D-ADCE-BCE398D5506F}" dt="2023-09-14T14:10:43.073" v="216" actId="6549"/>
        <pc:sldMkLst>
          <pc:docMk/>
          <pc:sldMk cId="4181739834" sldId="274"/>
        </pc:sldMkLst>
      </pc:sldChg>
    </pc:docChg>
  </pc:docChgLst>
  <pc:docChgLst>
    <pc:chgData name="Meshkin, Seyed Hamed *" userId="220999c3-e6ef-4426-a304-d27831ca2f92" providerId="ADAL" clId="{C8E413AD-B4D0-4599-BB92-6D9CCFC59C62}"/>
    <pc:docChg chg="modSld">
      <pc:chgData name="Meshkin, Seyed Hamed *" userId="220999c3-e6ef-4426-a304-d27831ca2f92" providerId="ADAL" clId="{C8E413AD-B4D0-4599-BB92-6D9CCFC59C62}" dt="2023-09-14T15:07:11.619" v="1" actId="1076"/>
      <pc:docMkLst>
        <pc:docMk/>
      </pc:docMkLst>
      <pc:sldChg chg="addSp modSp mod">
        <pc:chgData name="Meshkin, Seyed Hamed *" userId="220999c3-e6ef-4426-a304-d27831ca2f92" providerId="ADAL" clId="{C8E413AD-B4D0-4599-BB92-6D9CCFC59C62}" dt="2023-09-14T15:07:11.619" v="1" actId="1076"/>
        <pc:sldMkLst>
          <pc:docMk/>
          <pc:sldMk cId="872379353" sldId="263"/>
        </pc:sldMkLst>
        <pc:spChg chg="add mod">
          <ac:chgData name="Meshkin, Seyed Hamed *" userId="220999c3-e6ef-4426-a304-d27831ca2f92" providerId="ADAL" clId="{C8E413AD-B4D0-4599-BB92-6D9CCFC59C62}" dt="2023-09-14T15:07:11.619" v="1" actId="1076"/>
          <ac:spMkLst>
            <pc:docMk/>
            <pc:sldMk cId="872379353" sldId="263"/>
            <ac:spMk id="3" creationId="{48C33B18-445A-5296-F758-07B389EF91DB}"/>
          </ac:spMkLst>
        </pc:spChg>
      </pc:sldChg>
    </pc:docChg>
  </pc:docChgLst>
  <pc:docChgLst>
    <pc:chgData name="Seyed Hamed Meshkin" userId="220999c3-e6ef-4426-a304-d27831ca2f92" providerId="ADAL" clId="{3712D9FE-AA16-4A54-B592-3D825D2303CF}"/>
    <pc:docChg chg="undo redo custSel modSld">
      <pc:chgData name="Seyed Hamed Meshkin" userId="220999c3-e6ef-4426-a304-d27831ca2f92" providerId="ADAL" clId="{3712D9FE-AA16-4A54-B592-3D825D2303CF}" dt="2023-09-22T16:32:03.969" v="51" actId="313"/>
      <pc:docMkLst>
        <pc:docMk/>
      </pc:docMkLst>
      <pc:sldChg chg="modSp">
        <pc:chgData name="Seyed Hamed Meshkin" userId="220999c3-e6ef-4426-a304-d27831ca2f92" providerId="ADAL" clId="{3712D9FE-AA16-4A54-B592-3D825D2303CF}" dt="2023-09-22T13:00:31.903" v="0" actId="20577"/>
        <pc:sldMkLst>
          <pc:docMk/>
          <pc:sldMk cId="247566347" sldId="258"/>
        </pc:sldMkLst>
        <pc:spChg chg="mod">
          <ac:chgData name="Seyed Hamed Meshkin" userId="220999c3-e6ef-4426-a304-d27831ca2f92" providerId="ADAL" clId="{3712D9FE-AA16-4A54-B592-3D825D2303CF}" dt="2023-09-22T13:00:31.903" v="0" actId="20577"/>
          <ac:spMkLst>
            <pc:docMk/>
            <pc:sldMk cId="247566347" sldId="258"/>
            <ac:spMk id="3" creationId="{137022A4-C718-CDA7-FD52-6E633B318DEC}"/>
          </ac:spMkLst>
        </pc:spChg>
      </pc:sldChg>
      <pc:sldChg chg="modSp mod">
        <pc:chgData name="Seyed Hamed Meshkin" userId="220999c3-e6ef-4426-a304-d27831ca2f92" providerId="ADAL" clId="{3712D9FE-AA16-4A54-B592-3D825D2303CF}" dt="2023-09-22T13:32:27.286" v="40" actId="166"/>
        <pc:sldMkLst>
          <pc:docMk/>
          <pc:sldMk cId="595921098" sldId="260"/>
        </pc:sldMkLst>
        <pc:spChg chg="mod">
          <ac:chgData name="Seyed Hamed Meshkin" userId="220999c3-e6ef-4426-a304-d27831ca2f92" providerId="ADAL" clId="{3712D9FE-AA16-4A54-B592-3D825D2303CF}" dt="2023-09-22T13:24:13.982" v="14" actId="20577"/>
          <ac:spMkLst>
            <pc:docMk/>
            <pc:sldMk cId="595921098" sldId="260"/>
            <ac:spMk id="2144" creationId="{82384AD8-7CA3-49E3-A08B-649175DA4B6E}"/>
          </ac:spMkLst>
        </pc:spChg>
        <pc:picChg chg="ord">
          <ac:chgData name="Seyed Hamed Meshkin" userId="220999c3-e6ef-4426-a304-d27831ca2f92" providerId="ADAL" clId="{3712D9FE-AA16-4A54-B592-3D825D2303CF}" dt="2023-09-22T13:32:27.286" v="40" actId="166"/>
          <ac:picMkLst>
            <pc:docMk/>
            <pc:sldMk cId="595921098" sldId="260"/>
            <ac:picMk id="2299" creationId="{3FB08A26-4F79-3C03-8D9A-3BBED278F906}"/>
          </ac:picMkLst>
        </pc:picChg>
      </pc:sldChg>
      <pc:sldChg chg="modSp mod">
        <pc:chgData name="Seyed Hamed Meshkin" userId="220999c3-e6ef-4426-a304-d27831ca2f92" providerId="ADAL" clId="{3712D9FE-AA16-4A54-B592-3D825D2303CF}" dt="2023-09-22T13:14:54.013" v="5" actId="1076"/>
        <pc:sldMkLst>
          <pc:docMk/>
          <pc:sldMk cId="268763975" sldId="262"/>
        </pc:sldMkLst>
        <pc:cxnChg chg="mod">
          <ac:chgData name="Seyed Hamed Meshkin" userId="220999c3-e6ef-4426-a304-d27831ca2f92" providerId="ADAL" clId="{3712D9FE-AA16-4A54-B592-3D825D2303CF}" dt="2023-09-22T13:14:54.013" v="5" actId="1076"/>
          <ac:cxnSpMkLst>
            <pc:docMk/>
            <pc:sldMk cId="268763975" sldId="262"/>
            <ac:cxnSpMk id="53" creationId="{FCFD2EE6-6C51-CE2A-492B-1EA5326B95E2}"/>
          </ac:cxnSpMkLst>
        </pc:cxnChg>
      </pc:sldChg>
      <pc:sldChg chg="modSp mod">
        <pc:chgData name="Seyed Hamed Meshkin" userId="220999c3-e6ef-4426-a304-d27831ca2f92" providerId="ADAL" clId="{3712D9FE-AA16-4A54-B592-3D825D2303CF}" dt="2023-09-22T13:32:51.127" v="41" actId="14100"/>
        <pc:sldMkLst>
          <pc:docMk/>
          <pc:sldMk cId="1426313979" sldId="268"/>
        </pc:sldMkLst>
        <pc:picChg chg="mod">
          <ac:chgData name="Seyed Hamed Meshkin" userId="220999c3-e6ef-4426-a304-d27831ca2f92" providerId="ADAL" clId="{3712D9FE-AA16-4A54-B592-3D825D2303CF}" dt="2023-09-22T13:32:51.127" v="41" actId="14100"/>
          <ac:picMkLst>
            <pc:docMk/>
            <pc:sldMk cId="1426313979" sldId="268"/>
            <ac:picMk id="20" creationId="{1CDB8BFC-866F-DD93-1567-43A3927C784C}"/>
          </ac:picMkLst>
        </pc:picChg>
      </pc:sldChg>
      <pc:sldChg chg="modSp mod">
        <pc:chgData name="Seyed Hamed Meshkin" userId="220999c3-e6ef-4426-a304-d27831ca2f92" providerId="ADAL" clId="{3712D9FE-AA16-4A54-B592-3D825D2303CF}" dt="2023-09-22T16:16:13.302" v="48" actId="166"/>
        <pc:sldMkLst>
          <pc:docMk/>
          <pc:sldMk cId="2200062975" sldId="271"/>
        </pc:sldMkLst>
        <pc:spChg chg="mod">
          <ac:chgData name="Seyed Hamed Meshkin" userId="220999c3-e6ef-4426-a304-d27831ca2f92" providerId="ADAL" clId="{3712D9FE-AA16-4A54-B592-3D825D2303CF}" dt="2023-09-22T13:35:29.251" v="42" actId="20577"/>
          <ac:spMkLst>
            <pc:docMk/>
            <pc:sldMk cId="2200062975" sldId="271"/>
            <ac:spMk id="9" creationId="{363C4099-E7F7-5DBF-14AA-A4E8251FBBBF}"/>
          </ac:spMkLst>
        </pc:spChg>
        <pc:picChg chg="ord">
          <ac:chgData name="Seyed Hamed Meshkin" userId="220999c3-e6ef-4426-a304-d27831ca2f92" providerId="ADAL" clId="{3712D9FE-AA16-4A54-B592-3D825D2303CF}" dt="2023-09-22T16:16:13.302" v="48" actId="166"/>
          <ac:picMkLst>
            <pc:docMk/>
            <pc:sldMk cId="2200062975" sldId="271"/>
            <ac:picMk id="7" creationId="{0C8292D6-9B08-0E17-E7B8-7E49416A1BB3}"/>
          </ac:picMkLst>
        </pc:picChg>
        <pc:picChg chg="ord">
          <ac:chgData name="Seyed Hamed Meshkin" userId="220999c3-e6ef-4426-a304-d27831ca2f92" providerId="ADAL" clId="{3712D9FE-AA16-4A54-B592-3D825D2303CF}" dt="2023-09-22T13:32:22.406" v="39" actId="166"/>
          <ac:picMkLst>
            <pc:docMk/>
            <pc:sldMk cId="2200062975" sldId="271"/>
            <ac:picMk id="1045" creationId="{1D5D1FD0-4B45-EA56-BF21-BB86F1493AA4}"/>
          </ac:picMkLst>
        </pc:picChg>
      </pc:sldChg>
      <pc:sldChg chg="addSp delSp modSp mod modNotesTx">
        <pc:chgData name="Seyed Hamed Meshkin" userId="220999c3-e6ef-4426-a304-d27831ca2f92" providerId="ADAL" clId="{3712D9FE-AA16-4A54-B592-3D825D2303CF}" dt="2023-09-22T16:32:03.969" v="51" actId="313"/>
        <pc:sldMkLst>
          <pc:docMk/>
          <pc:sldMk cId="551856264" sldId="272"/>
        </pc:sldMkLst>
        <pc:spChg chg="add mod">
          <ac:chgData name="Seyed Hamed Meshkin" userId="220999c3-e6ef-4426-a304-d27831ca2f92" providerId="ADAL" clId="{3712D9FE-AA16-4A54-B592-3D825D2303CF}" dt="2023-09-22T16:14:17.494" v="47" actId="207"/>
          <ac:spMkLst>
            <pc:docMk/>
            <pc:sldMk cId="551856264" sldId="272"/>
            <ac:spMk id="9" creationId="{7B123F12-C30A-4380-C9C0-30555F68EB3F}"/>
          </ac:spMkLst>
        </pc:spChg>
        <pc:spChg chg="del mod">
          <ac:chgData name="Seyed Hamed Meshkin" userId="220999c3-e6ef-4426-a304-d27831ca2f92" providerId="ADAL" clId="{3712D9FE-AA16-4A54-B592-3D825D2303CF}" dt="2023-09-22T16:14:08.617" v="43" actId="478"/>
          <ac:spMkLst>
            <pc:docMk/>
            <pc:sldMk cId="551856264" sldId="272"/>
            <ac:spMk id="15" creationId="{E63F5967-2B8E-60C0-AB58-0CAEF891D8B7}"/>
          </ac:spMkLst>
        </pc:spChg>
        <pc:grpChg chg="ord">
          <ac:chgData name="Seyed Hamed Meshkin" userId="220999c3-e6ef-4426-a304-d27831ca2f92" providerId="ADAL" clId="{3712D9FE-AA16-4A54-B592-3D825D2303CF}" dt="2023-09-22T13:31:46.006" v="33" actId="166"/>
          <ac:grpSpMkLst>
            <pc:docMk/>
            <pc:sldMk cId="551856264" sldId="272"/>
            <ac:grpSpMk id="28" creationId="{CA32ACFC-FDE2-8C50-0315-186D7B826731}"/>
          </ac:grpSpMkLst>
        </pc:grpChg>
        <pc:picChg chg="ord">
          <ac:chgData name="Seyed Hamed Meshkin" userId="220999c3-e6ef-4426-a304-d27831ca2f92" providerId="ADAL" clId="{3712D9FE-AA16-4A54-B592-3D825D2303CF}" dt="2023-09-22T13:31:39.927" v="32" actId="166"/>
          <ac:picMkLst>
            <pc:docMk/>
            <pc:sldMk cId="551856264" sldId="272"/>
            <ac:picMk id="2050" creationId="{D079416F-CFEC-51CF-7C2F-00D3C8A91892}"/>
          </ac:picMkLst>
        </pc:picChg>
      </pc:sldChg>
      <pc:sldChg chg="addSp delSp modSp mod">
        <pc:chgData name="Seyed Hamed Meshkin" userId="220999c3-e6ef-4426-a304-d27831ca2f92" providerId="ADAL" clId="{3712D9FE-AA16-4A54-B592-3D825D2303CF}" dt="2023-09-22T16:16:38.469" v="50"/>
        <pc:sldMkLst>
          <pc:docMk/>
          <pc:sldMk cId="1357583290" sldId="273"/>
        </pc:sldMkLst>
        <pc:picChg chg="add mod">
          <ac:chgData name="Seyed Hamed Meshkin" userId="220999c3-e6ef-4426-a304-d27831ca2f92" providerId="ADAL" clId="{3712D9FE-AA16-4A54-B592-3D825D2303CF}" dt="2023-09-22T16:16:38.469" v="50"/>
          <ac:picMkLst>
            <pc:docMk/>
            <pc:sldMk cId="1357583290" sldId="273"/>
            <ac:picMk id="2" creationId="{EB2E5D2D-EE16-B29A-ECE8-24F7B12AFFD7}"/>
          </ac:picMkLst>
        </pc:picChg>
        <pc:picChg chg="del mod ord">
          <ac:chgData name="Seyed Hamed Meshkin" userId="220999c3-e6ef-4426-a304-d27831ca2f92" providerId="ADAL" clId="{3712D9FE-AA16-4A54-B592-3D825D2303CF}" dt="2023-09-22T16:16:37.879" v="49" actId="478"/>
          <ac:picMkLst>
            <pc:docMk/>
            <pc:sldMk cId="1357583290" sldId="273"/>
            <ac:picMk id="25" creationId="{1578A462-885C-72F5-B520-418C40B3EB4A}"/>
          </ac:picMkLst>
        </pc:picChg>
      </pc:sldChg>
      <pc:sldChg chg="modSp mod">
        <pc:chgData name="Seyed Hamed Meshkin" userId="220999c3-e6ef-4426-a304-d27831ca2f92" providerId="ADAL" clId="{3712D9FE-AA16-4A54-B592-3D825D2303CF}" dt="2023-09-22T13:32:18.101" v="38" actId="166"/>
        <pc:sldMkLst>
          <pc:docMk/>
          <pc:sldMk cId="3928176676" sldId="276"/>
        </pc:sldMkLst>
        <pc:spChg chg="mod">
          <ac:chgData name="Seyed Hamed Meshkin" userId="220999c3-e6ef-4426-a304-d27831ca2f92" providerId="ADAL" clId="{3712D9FE-AA16-4A54-B592-3D825D2303CF}" dt="2023-09-22T13:09:24.333" v="4" actId="1038"/>
          <ac:spMkLst>
            <pc:docMk/>
            <pc:sldMk cId="3928176676" sldId="276"/>
            <ac:spMk id="62" creationId="{06DF12ED-4BB6-3584-5EF5-0E5893679607}"/>
          </ac:spMkLst>
        </pc:spChg>
        <pc:grpChg chg="mod">
          <ac:chgData name="Seyed Hamed Meshkin" userId="220999c3-e6ef-4426-a304-d27831ca2f92" providerId="ADAL" clId="{3712D9FE-AA16-4A54-B592-3D825D2303CF}" dt="2023-09-22T13:09:21.390" v="2" actId="1038"/>
          <ac:grpSpMkLst>
            <pc:docMk/>
            <pc:sldMk cId="3928176676" sldId="276"/>
            <ac:grpSpMk id="69" creationId="{DBFB1E62-CA7F-3E3C-C8FD-35F8825B4034}"/>
          </ac:grpSpMkLst>
        </pc:grpChg>
        <pc:picChg chg="ord">
          <ac:chgData name="Seyed Hamed Meshkin" userId="220999c3-e6ef-4426-a304-d27831ca2f92" providerId="ADAL" clId="{3712D9FE-AA16-4A54-B592-3D825D2303CF}" dt="2023-09-22T13:32:18.101" v="38" actId="166"/>
          <ac:picMkLst>
            <pc:docMk/>
            <pc:sldMk cId="3928176676" sldId="276"/>
            <ac:picMk id="33" creationId="{73D7D3C0-376F-C29F-8E41-1C02E0366DFB}"/>
          </ac:picMkLst>
        </pc:picChg>
      </pc:sldChg>
      <pc:sldChg chg="modSp mod">
        <pc:chgData name="Seyed Hamed Meshkin" userId="220999c3-e6ef-4426-a304-d27831ca2f92" providerId="ADAL" clId="{3712D9FE-AA16-4A54-B592-3D825D2303CF}" dt="2023-09-22T13:31:58.091" v="35" actId="166"/>
        <pc:sldMkLst>
          <pc:docMk/>
          <pc:sldMk cId="1547702590" sldId="277"/>
        </pc:sldMkLst>
        <pc:picChg chg="ord">
          <ac:chgData name="Seyed Hamed Meshkin" userId="220999c3-e6ef-4426-a304-d27831ca2f92" providerId="ADAL" clId="{3712D9FE-AA16-4A54-B592-3D825D2303CF}" dt="2023-09-22T13:31:58.091" v="35" actId="166"/>
          <ac:picMkLst>
            <pc:docMk/>
            <pc:sldMk cId="1547702590" sldId="277"/>
            <ac:picMk id="8" creationId="{83F62EC8-0167-CECB-7DB4-8E717974EEC2}"/>
          </ac:picMkLst>
        </pc:picChg>
      </pc:sldChg>
      <pc:sldChg chg="modSp mod">
        <pc:chgData name="Seyed Hamed Meshkin" userId="220999c3-e6ef-4426-a304-d27831ca2f92" providerId="ADAL" clId="{3712D9FE-AA16-4A54-B592-3D825D2303CF}" dt="2023-09-22T13:32:03.775" v="36" actId="166"/>
        <pc:sldMkLst>
          <pc:docMk/>
          <pc:sldMk cId="383729511" sldId="280"/>
        </pc:sldMkLst>
        <pc:picChg chg="ord">
          <ac:chgData name="Seyed Hamed Meshkin" userId="220999c3-e6ef-4426-a304-d27831ca2f92" providerId="ADAL" clId="{3712D9FE-AA16-4A54-B592-3D825D2303CF}" dt="2023-09-22T13:32:03.775" v="36" actId="166"/>
          <ac:picMkLst>
            <pc:docMk/>
            <pc:sldMk cId="383729511" sldId="280"/>
            <ac:picMk id="8" creationId="{83F62EC8-0167-CECB-7DB4-8E717974EEC2}"/>
          </ac:picMkLst>
        </pc:picChg>
      </pc:sldChg>
      <pc:sldChg chg="modSp mod">
        <pc:chgData name="Seyed Hamed Meshkin" userId="220999c3-e6ef-4426-a304-d27831ca2f92" providerId="ADAL" clId="{3712D9FE-AA16-4A54-B592-3D825D2303CF}" dt="2023-09-22T13:32:11.313" v="37" actId="166"/>
        <pc:sldMkLst>
          <pc:docMk/>
          <pc:sldMk cId="1054173470" sldId="281"/>
        </pc:sldMkLst>
        <pc:picChg chg="ord">
          <ac:chgData name="Seyed Hamed Meshkin" userId="220999c3-e6ef-4426-a304-d27831ca2f92" providerId="ADAL" clId="{3712D9FE-AA16-4A54-B592-3D825D2303CF}" dt="2023-09-22T13:32:11.313" v="37" actId="166"/>
          <ac:picMkLst>
            <pc:docMk/>
            <pc:sldMk cId="1054173470" sldId="281"/>
            <ac:picMk id="8" creationId="{83F62EC8-0167-CECB-7DB4-8E717974EEC2}"/>
          </ac:picMkLst>
        </pc:picChg>
      </pc:sldChg>
    </pc:docChg>
  </pc:docChgLst>
  <pc:docChgLst>
    <pc:chgData name="Meshkin, Seyed Hamed *" userId="220999c3-e6ef-4426-a304-d27831ca2f92" providerId="ADAL" clId="{2BBA3B44-3C84-4B2D-9F63-0A7613010D3C}"/>
    <pc:docChg chg="undo redo custSel addSld delSld modSld sldOrd">
      <pc:chgData name="Meshkin, Seyed Hamed *" userId="220999c3-e6ef-4426-a304-d27831ca2f92" providerId="ADAL" clId="{2BBA3B44-3C84-4B2D-9F63-0A7613010D3C}" dt="2023-09-15T03:39:17.768" v="4058" actId="1076"/>
      <pc:docMkLst>
        <pc:docMk/>
      </pc:docMkLst>
      <pc:sldChg chg="addSp delSp modSp mod ord modAnim modNotesTx">
        <pc:chgData name="Meshkin, Seyed Hamed *" userId="220999c3-e6ef-4426-a304-d27831ca2f92" providerId="ADAL" clId="{2BBA3B44-3C84-4B2D-9F63-0A7613010D3C}" dt="2023-09-15T00:50:41.840" v="2377" actId="1076"/>
        <pc:sldMkLst>
          <pc:docMk/>
          <pc:sldMk cId="247566347" sldId="258"/>
        </pc:sldMkLst>
        <pc:spChg chg="add mod">
          <ac:chgData name="Meshkin, Seyed Hamed *" userId="220999c3-e6ef-4426-a304-d27831ca2f92" providerId="ADAL" clId="{2BBA3B44-3C84-4B2D-9F63-0A7613010D3C}" dt="2023-09-15T00:50:41.840" v="2377" actId="1076"/>
          <ac:spMkLst>
            <pc:docMk/>
            <pc:sldMk cId="247566347" sldId="258"/>
            <ac:spMk id="3" creationId="{137022A4-C718-CDA7-FD52-6E633B318DEC}"/>
          </ac:spMkLst>
        </pc:spChg>
        <pc:spChg chg="add del mod">
          <ac:chgData name="Meshkin, Seyed Hamed *" userId="220999c3-e6ef-4426-a304-d27831ca2f92" providerId="ADAL" clId="{2BBA3B44-3C84-4B2D-9F63-0A7613010D3C}" dt="2023-09-14T22:18:48.938" v="1356" actId="478"/>
          <ac:spMkLst>
            <pc:docMk/>
            <pc:sldMk cId="247566347" sldId="258"/>
            <ac:spMk id="4" creationId="{F9FF9CB0-C11D-BB5F-6E51-28014C8A6294}"/>
          </ac:spMkLst>
        </pc:spChg>
        <pc:spChg chg="add mod">
          <ac:chgData name="Meshkin, Seyed Hamed *" userId="220999c3-e6ef-4426-a304-d27831ca2f92" providerId="ADAL" clId="{2BBA3B44-3C84-4B2D-9F63-0A7613010D3C}" dt="2023-09-14T23:04:31.525" v="1737" actId="1076"/>
          <ac:spMkLst>
            <pc:docMk/>
            <pc:sldMk cId="247566347" sldId="258"/>
            <ac:spMk id="6" creationId="{EC498F02-A2BC-9F33-62BA-360D551B6A48}"/>
          </ac:spMkLst>
        </pc:spChg>
        <pc:spChg chg="add mod">
          <ac:chgData name="Meshkin, Seyed Hamed *" userId="220999c3-e6ef-4426-a304-d27831ca2f92" providerId="ADAL" clId="{2BBA3B44-3C84-4B2D-9F63-0A7613010D3C}" dt="2023-09-15T00:39:57.625" v="2279" actId="1076"/>
          <ac:spMkLst>
            <pc:docMk/>
            <pc:sldMk cId="247566347" sldId="258"/>
            <ac:spMk id="7" creationId="{311C16D3-38B7-5BF0-50FE-C8E7CC2CD737}"/>
          </ac:spMkLst>
        </pc:spChg>
        <pc:spChg chg="mod">
          <ac:chgData name="Meshkin, Seyed Hamed *" userId="220999c3-e6ef-4426-a304-d27831ca2f92" providerId="ADAL" clId="{2BBA3B44-3C84-4B2D-9F63-0A7613010D3C}" dt="2023-09-14T22:19:23.522" v="1364" actId="255"/>
          <ac:spMkLst>
            <pc:docMk/>
            <pc:sldMk cId="247566347" sldId="258"/>
            <ac:spMk id="9" creationId="{F7FDA8E2-B5C5-A2CF-801B-8113DCF34EC1}"/>
          </ac:spMkLst>
        </pc:spChg>
        <pc:spChg chg="mod">
          <ac:chgData name="Meshkin, Seyed Hamed *" userId="220999c3-e6ef-4426-a304-d27831ca2f92" providerId="ADAL" clId="{2BBA3B44-3C84-4B2D-9F63-0A7613010D3C}" dt="2023-09-14T22:20:05.891" v="1371" actId="14100"/>
          <ac:spMkLst>
            <pc:docMk/>
            <pc:sldMk cId="247566347" sldId="258"/>
            <ac:spMk id="10" creationId="{C5DDD414-E7A0-95AB-818A-EEC1140531BF}"/>
          </ac:spMkLst>
        </pc:spChg>
        <pc:spChg chg="add mod">
          <ac:chgData name="Meshkin, Seyed Hamed *" userId="220999c3-e6ef-4426-a304-d27831ca2f92" providerId="ADAL" clId="{2BBA3B44-3C84-4B2D-9F63-0A7613010D3C}" dt="2023-09-14T23:01:16.008" v="1723" actId="1076"/>
          <ac:spMkLst>
            <pc:docMk/>
            <pc:sldMk cId="247566347" sldId="258"/>
            <ac:spMk id="11" creationId="{DEDC3411-DFA3-36DE-981A-48B81A6AE3E9}"/>
          </ac:spMkLst>
        </pc:spChg>
        <pc:spChg chg="add mod">
          <ac:chgData name="Meshkin, Seyed Hamed *" userId="220999c3-e6ef-4426-a304-d27831ca2f92" providerId="ADAL" clId="{2BBA3B44-3C84-4B2D-9F63-0A7613010D3C}" dt="2023-09-14T23:01:09.719" v="1722" actId="1076"/>
          <ac:spMkLst>
            <pc:docMk/>
            <pc:sldMk cId="247566347" sldId="258"/>
            <ac:spMk id="13" creationId="{DBC40028-C45F-B71E-4181-F5DC2F5F1C37}"/>
          </ac:spMkLst>
        </pc:spChg>
        <pc:spChg chg="del">
          <ac:chgData name="Meshkin, Seyed Hamed *" userId="220999c3-e6ef-4426-a304-d27831ca2f92" providerId="ADAL" clId="{2BBA3B44-3C84-4B2D-9F63-0A7613010D3C}" dt="2023-09-14T21:41:56.149" v="1063" actId="478"/>
          <ac:spMkLst>
            <pc:docMk/>
            <pc:sldMk cId="247566347" sldId="258"/>
            <ac:spMk id="14" creationId="{74B6D107-D88C-70A3-3BD1-3BB7289234E5}"/>
          </ac:spMkLst>
        </pc:spChg>
        <pc:spChg chg="mod">
          <ac:chgData name="Meshkin, Seyed Hamed *" userId="220999c3-e6ef-4426-a304-d27831ca2f92" providerId="ADAL" clId="{2BBA3B44-3C84-4B2D-9F63-0A7613010D3C}" dt="2023-09-15T00:50:35.415" v="2376" actId="1076"/>
          <ac:spMkLst>
            <pc:docMk/>
            <pc:sldMk cId="247566347" sldId="258"/>
            <ac:spMk id="16" creationId="{5EDF2C2E-BF68-77D1-A872-F939AD089D8F}"/>
          </ac:spMkLst>
        </pc:spChg>
        <pc:spChg chg="mod">
          <ac:chgData name="Meshkin, Seyed Hamed *" userId="220999c3-e6ef-4426-a304-d27831ca2f92" providerId="ADAL" clId="{2BBA3B44-3C84-4B2D-9F63-0A7613010D3C}" dt="2023-09-15T00:50:32.003" v="2375" actId="1076"/>
          <ac:spMkLst>
            <pc:docMk/>
            <pc:sldMk cId="247566347" sldId="258"/>
            <ac:spMk id="17" creationId="{935A9FFB-BA71-2FBD-D7F0-9EFE7E5F0CAA}"/>
          </ac:spMkLst>
        </pc:spChg>
        <pc:spChg chg="mod">
          <ac:chgData name="Meshkin, Seyed Hamed *" userId="220999c3-e6ef-4426-a304-d27831ca2f92" providerId="ADAL" clId="{2BBA3B44-3C84-4B2D-9F63-0A7613010D3C}" dt="2023-09-15T00:50:32.003" v="2375" actId="1076"/>
          <ac:spMkLst>
            <pc:docMk/>
            <pc:sldMk cId="247566347" sldId="258"/>
            <ac:spMk id="18" creationId="{61248CF2-DCBD-7013-F251-39C0F26DEA0C}"/>
          </ac:spMkLst>
        </pc:spChg>
        <pc:picChg chg="mod">
          <ac:chgData name="Meshkin, Seyed Hamed *" userId="220999c3-e6ef-4426-a304-d27831ca2f92" providerId="ADAL" clId="{2BBA3B44-3C84-4B2D-9F63-0A7613010D3C}" dt="2023-09-14T22:11:30.908" v="1244" actId="14100"/>
          <ac:picMkLst>
            <pc:docMk/>
            <pc:sldMk cId="247566347" sldId="258"/>
            <ac:picMk id="5" creationId="{4A788D15-B4AF-2735-66CA-013A78061B41}"/>
          </ac:picMkLst>
        </pc:picChg>
        <pc:picChg chg="mod">
          <ac:chgData name="Meshkin, Seyed Hamed *" userId="220999c3-e6ef-4426-a304-d27831ca2f92" providerId="ADAL" clId="{2BBA3B44-3C84-4B2D-9F63-0A7613010D3C}" dt="2023-09-14T23:03:52.271" v="1736" actId="1076"/>
          <ac:picMkLst>
            <pc:docMk/>
            <pc:sldMk cId="247566347" sldId="258"/>
            <ac:picMk id="19" creationId="{D8830B35-E74A-8B10-D09E-3F12937CAAB9}"/>
          </ac:picMkLst>
        </pc:picChg>
        <pc:picChg chg="mod">
          <ac:chgData name="Meshkin, Seyed Hamed *" userId="220999c3-e6ef-4426-a304-d27831ca2f92" providerId="ADAL" clId="{2BBA3B44-3C84-4B2D-9F63-0A7613010D3C}" dt="2023-09-14T23:02:27.831" v="1729" actId="1076"/>
          <ac:picMkLst>
            <pc:docMk/>
            <pc:sldMk cId="247566347" sldId="258"/>
            <ac:picMk id="25" creationId="{7D38DA72-E8C5-82E4-E4CD-EE9A99E6B3E1}"/>
          </ac:picMkLst>
        </pc:picChg>
      </pc:sldChg>
      <pc:sldChg chg="ord">
        <pc:chgData name="Meshkin, Seyed Hamed *" userId="220999c3-e6ef-4426-a304-d27831ca2f92" providerId="ADAL" clId="{2BBA3B44-3C84-4B2D-9F63-0A7613010D3C}" dt="2023-09-14T23:06:26.464" v="1764"/>
        <pc:sldMkLst>
          <pc:docMk/>
          <pc:sldMk cId="1689484351" sldId="259"/>
        </pc:sldMkLst>
      </pc:sldChg>
      <pc:sldChg chg="modSp mod">
        <pc:chgData name="Meshkin, Seyed Hamed *" userId="220999c3-e6ef-4426-a304-d27831ca2f92" providerId="ADAL" clId="{2BBA3B44-3C84-4B2D-9F63-0A7613010D3C}" dt="2023-09-15T00:47:20.234" v="2323" actId="2711"/>
        <pc:sldMkLst>
          <pc:docMk/>
          <pc:sldMk cId="595921098" sldId="260"/>
        </pc:sldMkLst>
        <pc:spChg chg="mod">
          <ac:chgData name="Meshkin, Seyed Hamed *" userId="220999c3-e6ef-4426-a304-d27831ca2f92" providerId="ADAL" clId="{2BBA3B44-3C84-4B2D-9F63-0A7613010D3C}" dt="2023-09-15T00:47:20.234" v="2323" actId="2711"/>
          <ac:spMkLst>
            <pc:docMk/>
            <pc:sldMk cId="595921098" sldId="260"/>
            <ac:spMk id="2097" creationId="{F8DC6DE0-2797-9EE0-2A5C-EF1B03F65CB6}"/>
          </ac:spMkLst>
        </pc:spChg>
        <pc:picChg chg="mod">
          <ac:chgData name="Meshkin, Seyed Hamed *" userId="220999c3-e6ef-4426-a304-d27831ca2f92" providerId="ADAL" clId="{2BBA3B44-3C84-4B2D-9F63-0A7613010D3C}" dt="2023-09-14T22:47:12.292" v="1698" actId="1076"/>
          <ac:picMkLst>
            <pc:docMk/>
            <pc:sldMk cId="595921098" sldId="260"/>
            <ac:picMk id="2299" creationId="{3FB08A26-4F79-3C03-8D9A-3BBED278F906}"/>
          </ac:picMkLst>
        </pc:picChg>
      </pc:sldChg>
      <pc:sldChg chg="addSp delSp modSp mod delAnim modAnim">
        <pc:chgData name="Meshkin, Seyed Hamed *" userId="220999c3-e6ef-4426-a304-d27831ca2f92" providerId="ADAL" clId="{2BBA3B44-3C84-4B2D-9F63-0A7613010D3C}" dt="2023-09-15T03:39:17.768" v="4058" actId="1076"/>
        <pc:sldMkLst>
          <pc:docMk/>
          <pc:sldMk cId="1705025858" sldId="261"/>
        </pc:sldMkLst>
        <pc:spChg chg="add mod">
          <ac:chgData name="Meshkin, Seyed Hamed *" userId="220999c3-e6ef-4426-a304-d27831ca2f92" providerId="ADAL" clId="{2BBA3B44-3C84-4B2D-9F63-0A7613010D3C}" dt="2023-09-15T03:39:17.768" v="4058" actId="1076"/>
          <ac:spMkLst>
            <pc:docMk/>
            <pc:sldMk cId="1705025858" sldId="261"/>
            <ac:spMk id="2" creationId="{9B7BCA82-67CF-BA1B-3441-C4FAEC6B8EC1}"/>
          </ac:spMkLst>
        </pc:spChg>
        <pc:spChg chg="add del mod">
          <ac:chgData name="Meshkin, Seyed Hamed *" userId="220999c3-e6ef-4426-a304-d27831ca2f92" providerId="ADAL" clId="{2BBA3B44-3C84-4B2D-9F63-0A7613010D3C}" dt="2023-09-15T00:34:28.190" v="2106" actId="478"/>
          <ac:spMkLst>
            <pc:docMk/>
            <pc:sldMk cId="1705025858" sldId="261"/>
            <ac:spMk id="3" creationId="{78EB2B33-5C49-8DF3-91CF-995DFCF50596}"/>
          </ac:spMkLst>
        </pc:spChg>
        <pc:spChg chg="mod">
          <ac:chgData name="Meshkin, Seyed Hamed *" userId="220999c3-e6ef-4426-a304-d27831ca2f92" providerId="ADAL" clId="{2BBA3B44-3C84-4B2D-9F63-0A7613010D3C}" dt="2023-09-15T03:27:48.725" v="3562" actId="1037"/>
          <ac:spMkLst>
            <pc:docMk/>
            <pc:sldMk cId="1705025858" sldId="261"/>
            <ac:spMk id="4" creationId="{6DA19C39-67D9-6960-A95F-4C25E685CC32}"/>
          </ac:spMkLst>
        </pc:spChg>
        <pc:spChg chg="add mod">
          <ac:chgData name="Meshkin, Seyed Hamed *" userId="220999c3-e6ef-4426-a304-d27831ca2f92" providerId="ADAL" clId="{2BBA3B44-3C84-4B2D-9F63-0A7613010D3C}" dt="2023-09-15T03:30:36.601" v="3950" actId="1076"/>
          <ac:spMkLst>
            <pc:docMk/>
            <pc:sldMk cId="1705025858" sldId="261"/>
            <ac:spMk id="5" creationId="{367A2515-F4AB-9AFC-DD07-37D63CE83E74}"/>
          </ac:spMkLst>
        </pc:spChg>
        <pc:spChg chg="add del mod">
          <ac:chgData name="Meshkin, Seyed Hamed *" userId="220999c3-e6ef-4426-a304-d27831ca2f92" providerId="ADAL" clId="{2BBA3B44-3C84-4B2D-9F63-0A7613010D3C}" dt="2023-09-14T23:09:39.723" v="1791"/>
          <ac:spMkLst>
            <pc:docMk/>
            <pc:sldMk cId="1705025858" sldId="261"/>
            <ac:spMk id="5" creationId="{46C232DD-0C0D-292E-25FD-A4A2AF2F7AF6}"/>
          </ac:spMkLst>
        </pc:spChg>
        <pc:spChg chg="add del mod">
          <ac:chgData name="Meshkin, Seyed Hamed *" userId="220999c3-e6ef-4426-a304-d27831ca2f92" providerId="ADAL" clId="{2BBA3B44-3C84-4B2D-9F63-0A7613010D3C}" dt="2023-09-15T00:34:28.190" v="2106" actId="478"/>
          <ac:spMkLst>
            <pc:docMk/>
            <pc:sldMk cId="1705025858" sldId="261"/>
            <ac:spMk id="6" creationId="{205CBC7D-8675-9F99-2A44-7F21ECD8F8A0}"/>
          </ac:spMkLst>
        </pc:spChg>
        <pc:spChg chg="mod topLvl">
          <ac:chgData name="Meshkin, Seyed Hamed *" userId="220999c3-e6ef-4426-a304-d27831ca2f92" providerId="ADAL" clId="{2BBA3B44-3C84-4B2D-9F63-0A7613010D3C}" dt="2023-09-15T03:28:57.649" v="3902" actId="1036"/>
          <ac:spMkLst>
            <pc:docMk/>
            <pc:sldMk cId="1705025858" sldId="261"/>
            <ac:spMk id="7" creationId="{8B76E15C-4D47-030E-F2F7-786B1E8AE808}"/>
          </ac:spMkLst>
        </pc:spChg>
        <pc:spChg chg="mod topLvl">
          <ac:chgData name="Meshkin, Seyed Hamed *" userId="220999c3-e6ef-4426-a304-d27831ca2f92" providerId="ADAL" clId="{2BBA3B44-3C84-4B2D-9F63-0A7613010D3C}" dt="2023-09-15T03:28:57.649" v="3902" actId="1036"/>
          <ac:spMkLst>
            <pc:docMk/>
            <pc:sldMk cId="1705025858" sldId="261"/>
            <ac:spMk id="8" creationId="{4AED98FB-42C7-CBD6-DFF9-5CFD2C369E61}"/>
          </ac:spMkLst>
        </pc:spChg>
        <pc:spChg chg="add del mod">
          <ac:chgData name="Meshkin, Seyed Hamed *" userId="220999c3-e6ef-4426-a304-d27831ca2f92" providerId="ADAL" clId="{2BBA3B44-3C84-4B2D-9F63-0A7613010D3C}" dt="2023-09-15T00:34:28.190" v="2106" actId="478"/>
          <ac:spMkLst>
            <pc:docMk/>
            <pc:sldMk cId="1705025858" sldId="261"/>
            <ac:spMk id="11" creationId="{85891FD2-B286-1FE3-1E62-2138BC79414D}"/>
          </ac:spMkLst>
        </pc:spChg>
        <pc:spChg chg="add del mod">
          <ac:chgData name="Meshkin, Seyed Hamed *" userId="220999c3-e6ef-4426-a304-d27831ca2f92" providerId="ADAL" clId="{2BBA3B44-3C84-4B2D-9F63-0A7613010D3C}" dt="2023-09-15T00:34:28.190" v="2106" actId="478"/>
          <ac:spMkLst>
            <pc:docMk/>
            <pc:sldMk cId="1705025858" sldId="261"/>
            <ac:spMk id="14" creationId="{8D3D363F-2516-DC39-D345-2F9068FF5D8B}"/>
          </ac:spMkLst>
        </pc:spChg>
        <pc:spChg chg="add mod">
          <ac:chgData name="Meshkin, Seyed Hamed *" userId="220999c3-e6ef-4426-a304-d27831ca2f92" providerId="ADAL" clId="{2BBA3B44-3C84-4B2D-9F63-0A7613010D3C}" dt="2023-09-15T03:28:06.174" v="3676" actId="1038"/>
          <ac:spMkLst>
            <pc:docMk/>
            <pc:sldMk cId="1705025858" sldId="261"/>
            <ac:spMk id="15" creationId="{88F0659E-A28D-89C7-0062-06C30CE49118}"/>
          </ac:spMkLst>
        </pc:spChg>
        <pc:spChg chg="add mod topLvl">
          <ac:chgData name="Meshkin, Seyed Hamed *" userId="220999c3-e6ef-4426-a304-d27831ca2f92" providerId="ADAL" clId="{2BBA3B44-3C84-4B2D-9F63-0A7613010D3C}" dt="2023-09-15T03:34:44.178" v="3990" actId="165"/>
          <ac:spMkLst>
            <pc:docMk/>
            <pc:sldMk cId="1705025858" sldId="261"/>
            <ac:spMk id="19" creationId="{9BAA7A1F-EEEE-DACA-6746-B2853EE68662}"/>
          </ac:spMkLst>
        </pc:spChg>
        <pc:spChg chg="add mod topLvl">
          <ac:chgData name="Meshkin, Seyed Hamed *" userId="220999c3-e6ef-4426-a304-d27831ca2f92" providerId="ADAL" clId="{2BBA3B44-3C84-4B2D-9F63-0A7613010D3C}" dt="2023-09-15T03:34:44.178" v="3990" actId="165"/>
          <ac:spMkLst>
            <pc:docMk/>
            <pc:sldMk cId="1705025858" sldId="261"/>
            <ac:spMk id="20" creationId="{8439FF93-218F-8AEA-1CEE-5C3D7299193E}"/>
          </ac:spMkLst>
        </pc:spChg>
        <pc:spChg chg="add mod">
          <ac:chgData name="Meshkin, Seyed Hamed *" userId="220999c3-e6ef-4426-a304-d27831ca2f92" providerId="ADAL" clId="{2BBA3B44-3C84-4B2D-9F63-0A7613010D3C}" dt="2023-09-15T03:28:57.649" v="3902" actId="1036"/>
          <ac:spMkLst>
            <pc:docMk/>
            <pc:sldMk cId="1705025858" sldId="261"/>
            <ac:spMk id="21" creationId="{2D2E4E9D-3F30-1D84-3416-8F54D69192EE}"/>
          </ac:spMkLst>
        </pc:spChg>
        <pc:spChg chg="add mod">
          <ac:chgData name="Meshkin, Seyed Hamed *" userId="220999c3-e6ef-4426-a304-d27831ca2f92" providerId="ADAL" clId="{2BBA3B44-3C84-4B2D-9F63-0A7613010D3C}" dt="2023-09-15T03:28:57.649" v="3902" actId="1036"/>
          <ac:spMkLst>
            <pc:docMk/>
            <pc:sldMk cId="1705025858" sldId="261"/>
            <ac:spMk id="22" creationId="{E85FB956-433A-E5AC-7E83-761FD9AC93EE}"/>
          </ac:spMkLst>
        </pc:spChg>
        <pc:spChg chg="add mod topLvl">
          <ac:chgData name="Meshkin, Seyed Hamed *" userId="220999c3-e6ef-4426-a304-d27831ca2f92" providerId="ADAL" clId="{2BBA3B44-3C84-4B2D-9F63-0A7613010D3C}" dt="2023-09-15T03:35:22.359" v="3999" actId="165"/>
          <ac:spMkLst>
            <pc:docMk/>
            <pc:sldMk cId="1705025858" sldId="261"/>
            <ac:spMk id="23" creationId="{1A86C86A-700F-7E3F-F634-7DC3AD71F49E}"/>
          </ac:spMkLst>
        </pc:spChg>
        <pc:spChg chg="del mod">
          <ac:chgData name="Meshkin, Seyed Hamed *" userId="220999c3-e6ef-4426-a304-d27831ca2f92" providerId="ADAL" clId="{2BBA3B44-3C84-4B2D-9F63-0A7613010D3C}" dt="2023-09-15T02:43:51.342" v="2765" actId="478"/>
          <ac:spMkLst>
            <pc:docMk/>
            <pc:sldMk cId="1705025858" sldId="261"/>
            <ac:spMk id="33" creationId="{CAE3D7B0-A480-B274-988D-2512A73BA564}"/>
          </ac:spMkLst>
        </pc:spChg>
        <pc:spChg chg="add mod topLvl">
          <ac:chgData name="Meshkin, Seyed Hamed *" userId="220999c3-e6ef-4426-a304-d27831ca2f92" providerId="ADAL" clId="{2BBA3B44-3C84-4B2D-9F63-0A7613010D3C}" dt="2023-09-15T03:35:22.359" v="3999" actId="165"/>
          <ac:spMkLst>
            <pc:docMk/>
            <pc:sldMk cId="1705025858" sldId="261"/>
            <ac:spMk id="51" creationId="{27F62593-2EE7-77EB-4430-73475572E73A}"/>
          </ac:spMkLst>
        </pc:spChg>
        <pc:spChg chg="add mod">
          <ac:chgData name="Meshkin, Seyed Hamed *" userId="220999c3-e6ef-4426-a304-d27831ca2f92" providerId="ADAL" clId="{2BBA3B44-3C84-4B2D-9F63-0A7613010D3C}" dt="2023-09-15T03:28:57.649" v="3902" actId="1036"/>
          <ac:spMkLst>
            <pc:docMk/>
            <pc:sldMk cId="1705025858" sldId="261"/>
            <ac:spMk id="53" creationId="{27EC3C28-76DB-78F3-9C0F-DE3D46076ED6}"/>
          </ac:spMkLst>
        </pc:spChg>
        <pc:spChg chg="add mod">
          <ac:chgData name="Meshkin, Seyed Hamed *" userId="220999c3-e6ef-4426-a304-d27831ca2f92" providerId="ADAL" clId="{2BBA3B44-3C84-4B2D-9F63-0A7613010D3C}" dt="2023-09-15T03:28:57.649" v="3902" actId="1036"/>
          <ac:spMkLst>
            <pc:docMk/>
            <pc:sldMk cId="1705025858" sldId="261"/>
            <ac:spMk id="63" creationId="{88256F5D-0338-E3E7-30B9-E79CD580BBD4}"/>
          </ac:spMkLst>
        </pc:spChg>
        <pc:spChg chg="add mod">
          <ac:chgData name="Meshkin, Seyed Hamed *" userId="220999c3-e6ef-4426-a304-d27831ca2f92" providerId="ADAL" clId="{2BBA3B44-3C84-4B2D-9F63-0A7613010D3C}" dt="2023-09-15T03:28:57.649" v="3902" actId="1036"/>
          <ac:spMkLst>
            <pc:docMk/>
            <pc:sldMk cId="1705025858" sldId="261"/>
            <ac:spMk id="64" creationId="{39FC7442-4FE7-4CD8-88ED-03554F0F8C95}"/>
          </ac:spMkLst>
        </pc:spChg>
        <pc:spChg chg="add mod">
          <ac:chgData name="Meshkin, Seyed Hamed *" userId="220999c3-e6ef-4426-a304-d27831ca2f92" providerId="ADAL" clId="{2BBA3B44-3C84-4B2D-9F63-0A7613010D3C}" dt="2023-09-15T03:36:56.860" v="4026" actId="14100"/>
          <ac:spMkLst>
            <pc:docMk/>
            <pc:sldMk cId="1705025858" sldId="261"/>
            <ac:spMk id="72" creationId="{5159ED93-D04E-59EF-E78E-DF518BB90F57}"/>
          </ac:spMkLst>
        </pc:spChg>
        <pc:spChg chg="add mod">
          <ac:chgData name="Meshkin, Seyed Hamed *" userId="220999c3-e6ef-4426-a304-d27831ca2f92" providerId="ADAL" clId="{2BBA3B44-3C84-4B2D-9F63-0A7613010D3C}" dt="2023-09-15T03:29:15.655" v="3931" actId="1037"/>
          <ac:spMkLst>
            <pc:docMk/>
            <pc:sldMk cId="1705025858" sldId="261"/>
            <ac:spMk id="74" creationId="{9BEFE0AC-9022-81D3-7809-8168A37FF32D}"/>
          </ac:spMkLst>
        </pc:spChg>
        <pc:spChg chg="add mod">
          <ac:chgData name="Meshkin, Seyed Hamed *" userId="220999c3-e6ef-4426-a304-d27831ca2f92" providerId="ADAL" clId="{2BBA3B44-3C84-4B2D-9F63-0A7613010D3C}" dt="2023-09-15T03:28:57.649" v="3902" actId="1036"/>
          <ac:spMkLst>
            <pc:docMk/>
            <pc:sldMk cId="1705025858" sldId="261"/>
            <ac:spMk id="75" creationId="{97071F65-6288-6ACB-4FB0-90AC5D4F3C65}"/>
          </ac:spMkLst>
        </pc:spChg>
        <pc:spChg chg="add mod">
          <ac:chgData name="Meshkin, Seyed Hamed *" userId="220999c3-e6ef-4426-a304-d27831ca2f92" providerId="ADAL" clId="{2BBA3B44-3C84-4B2D-9F63-0A7613010D3C}" dt="2023-09-15T03:28:57.649" v="3902" actId="1036"/>
          <ac:spMkLst>
            <pc:docMk/>
            <pc:sldMk cId="1705025858" sldId="261"/>
            <ac:spMk id="76" creationId="{460ABE5C-5E8F-A2E6-E952-A32E1AD9BDFC}"/>
          </ac:spMkLst>
        </pc:spChg>
        <pc:spChg chg="add mod">
          <ac:chgData name="Meshkin, Seyed Hamed *" userId="220999c3-e6ef-4426-a304-d27831ca2f92" providerId="ADAL" clId="{2BBA3B44-3C84-4B2D-9F63-0A7613010D3C}" dt="2023-09-15T03:28:57.649" v="3902" actId="1036"/>
          <ac:spMkLst>
            <pc:docMk/>
            <pc:sldMk cId="1705025858" sldId="261"/>
            <ac:spMk id="77" creationId="{52494F23-3CF9-6475-9C37-87EAB8E1FCFD}"/>
          </ac:spMkLst>
        </pc:spChg>
        <pc:spChg chg="add mod">
          <ac:chgData name="Meshkin, Seyed Hamed *" userId="220999c3-e6ef-4426-a304-d27831ca2f92" providerId="ADAL" clId="{2BBA3B44-3C84-4B2D-9F63-0A7613010D3C}" dt="2023-09-15T03:28:57.649" v="3902" actId="1036"/>
          <ac:spMkLst>
            <pc:docMk/>
            <pc:sldMk cId="1705025858" sldId="261"/>
            <ac:spMk id="78" creationId="{AFFDAC3F-FC67-6EF1-7663-A76EF3CAB79C}"/>
          </ac:spMkLst>
        </pc:spChg>
        <pc:spChg chg="add del mod">
          <ac:chgData name="Meshkin, Seyed Hamed *" userId="220999c3-e6ef-4426-a304-d27831ca2f92" providerId="ADAL" clId="{2BBA3B44-3C84-4B2D-9F63-0A7613010D3C}" dt="2023-09-15T03:09:51.500" v="3299"/>
          <ac:spMkLst>
            <pc:docMk/>
            <pc:sldMk cId="1705025858" sldId="261"/>
            <ac:spMk id="79" creationId="{EC5BBE3D-F584-103C-4EE2-228FBE5D6E4A}"/>
          </ac:spMkLst>
        </pc:spChg>
        <pc:spChg chg="add del mod">
          <ac:chgData name="Meshkin, Seyed Hamed *" userId="220999c3-e6ef-4426-a304-d27831ca2f92" providerId="ADAL" clId="{2BBA3B44-3C84-4B2D-9F63-0A7613010D3C}" dt="2023-09-15T03:09:51.500" v="3299"/>
          <ac:spMkLst>
            <pc:docMk/>
            <pc:sldMk cId="1705025858" sldId="261"/>
            <ac:spMk id="80" creationId="{C104B5DA-DF34-9136-4E64-C8C20CAA1A3D}"/>
          </ac:spMkLst>
        </pc:spChg>
        <pc:spChg chg="add del mod">
          <ac:chgData name="Meshkin, Seyed Hamed *" userId="220999c3-e6ef-4426-a304-d27831ca2f92" providerId="ADAL" clId="{2BBA3B44-3C84-4B2D-9F63-0A7613010D3C}" dt="2023-09-15T03:09:51.500" v="3299"/>
          <ac:spMkLst>
            <pc:docMk/>
            <pc:sldMk cId="1705025858" sldId="261"/>
            <ac:spMk id="81" creationId="{84B787CC-0D32-55C3-3EAA-C208840E2A86}"/>
          </ac:spMkLst>
        </pc:spChg>
        <pc:spChg chg="add del mod">
          <ac:chgData name="Meshkin, Seyed Hamed *" userId="220999c3-e6ef-4426-a304-d27831ca2f92" providerId="ADAL" clId="{2BBA3B44-3C84-4B2D-9F63-0A7613010D3C}" dt="2023-09-15T03:09:51.500" v="3299"/>
          <ac:spMkLst>
            <pc:docMk/>
            <pc:sldMk cId="1705025858" sldId="261"/>
            <ac:spMk id="82" creationId="{75075885-3E73-4A3D-0DBB-88F8DE4B9B2C}"/>
          </ac:spMkLst>
        </pc:spChg>
        <pc:spChg chg="add del mod">
          <ac:chgData name="Meshkin, Seyed Hamed *" userId="220999c3-e6ef-4426-a304-d27831ca2f92" providerId="ADAL" clId="{2BBA3B44-3C84-4B2D-9F63-0A7613010D3C}" dt="2023-09-15T03:09:51.500" v="3299"/>
          <ac:spMkLst>
            <pc:docMk/>
            <pc:sldMk cId="1705025858" sldId="261"/>
            <ac:spMk id="83" creationId="{80EF24E6-EB43-E5EF-BB22-D79C89CAF2C3}"/>
          </ac:spMkLst>
        </pc:spChg>
        <pc:spChg chg="add mod">
          <ac:chgData name="Meshkin, Seyed Hamed *" userId="220999c3-e6ef-4426-a304-d27831ca2f92" providerId="ADAL" clId="{2BBA3B44-3C84-4B2D-9F63-0A7613010D3C}" dt="2023-09-15T03:37:25.597" v="4031" actId="1036"/>
          <ac:spMkLst>
            <pc:docMk/>
            <pc:sldMk cId="1705025858" sldId="261"/>
            <ac:spMk id="84" creationId="{0D8BBCDE-39FF-ECE5-816F-2A6AB6708B89}"/>
          </ac:spMkLst>
        </pc:spChg>
        <pc:spChg chg="add mod">
          <ac:chgData name="Meshkin, Seyed Hamed *" userId="220999c3-e6ef-4426-a304-d27831ca2f92" providerId="ADAL" clId="{2BBA3B44-3C84-4B2D-9F63-0A7613010D3C}" dt="2023-09-15T03:28:57.649" v="3902" actId="1036"/>
          <ac:spMkLst>
            <pc:docMk/>
            <pc:sldMk cId="1705025858" sldId="261"/>
            <ac:spMk id="85" creationId="{7B765376-CEB1-F8CA-6DB4-2F24C6062009}"/>
          </ac:spMkLst>
        </pc:spChg>
        <pc:spChg chg="add mod">
          <ac:chgData name="Meshkin, Seyed Hamed *" userId="220999c3-e6ef-4426-a304-d27831ca2f92" providerId="ADAL" clId="{2BBA3B44-3C84-4B2D-9F63-0A7613010D3C}" dt="2023-09-15T03:38:30.644" v="4051" actId="1038"/>
          <ac:spMkLst>
            <pc:docMk/>
            <pc:sldMk cId="1705025858" sldId="261"/>
            <ac:spMk id="86" creationId="{C8090394-7077-3324-AC81-B658EA82099F}"/>
          </ac:spMkLst>
        </pc:spChg>
        <pc:spChg chg="add mod">
          <ac:chgData name="Meshkin, Seyed Hamed *" userId="220999c3-e6ef-4426-a304-d27831ca2f92" providerId="ADAL" clId="{2BBA3B44-3C84-4B2D-9F63-0A7613010D3C}" dt="2023-09-15T03:38:22.414" v="4048" actId="1037"/>
          <ac:spMkLst>
            <pc:docMk/>
            <pc:sldMk cId="1705025858" sldId="261"/>
            <ac:spMk id="87" creationId="{ABD05C5E-CA30-52B4-3D76-3DBBA0A25443}"/>
          </ac:spMkLst>
        </pc:spChg>
        <pc:spChg chg="add mod">
          <ac:chgData name="Meshkin, Seyed Hamed *" userId="220999c3-e6ef-4426-a304-d27831ca2f92" providerId="ADAL" clId="{2BBA3B44-3C84-4B2D-9F63-0A7613010D3C}" dt="2023-09-15T03:28:57.649" v="3902" actId="1036"/>
          <ac:spMkLst>
            <pc:docMk/>
            <pc:sldMk cId="1705025858" sldId="261"/>
            <ac:spMk id="88" creationId="{AEC8E47B-70DE-0C1E-A1C0-A1179011E7B9}"/>
          </ac:spMkLst>
        </pc:spChg>
        <pc:spChg chg="add mod">
          <ac:chgData name="Meshkin, Seyed Hamed *" userId="220999c3-e6ef-4426-a304-d27831ca2f92" providerId="ADAL" clId="{2BBA3B44-3C84-4B2D-9F63-0A7613010D3C}" dt="2023-09-15T03:37:25.597" v="4031" actId="1036"/>
          <ac:spMkLst>
            <pc:docMk/>
            <pc:sldMk cId="1705025858" sldId="261"/>
            <ac:spMk id="89" creationId="{83B23878-4D91-B7DD-E647-7F97DFC398DB}"/>
          </ac:spMkLst>
        </pc:spChg>
        <pc:spChg chg="add mod">
          <ac:chgData name="Meshkin, Seyed Hamed *" userId="220999c3-e6ef-4426-a304-d27831ca2f92" providerId="ADAL" clId="{2BBA3B44-3C84-4B2D-9F63-0A7613010D3C}" dt="2023-09-15T03:28:57.649" v="3902" actId="1036"/>
          <ac:spMkLst>
            <pc:docMk/>
            <pc:sldMk cId="1705025858" sldId="261"/>
            <ac:spMk id="90" creationId="{0BB93B1D-7D9C-E682-7AE7-383B8BFEA911}"/>
          </ac:spMkLst>
        </pc:spChg>
        <pc:spChg chg="add mod">
          <ac:chgData name="Meshkin, Seyed Hamed *" userId="220999c3-e6ef-4426-a304-d27831ca2f92" providerId="ADAL" clId="{2BBA3B44-3C84-4B2D-9F63-0A7613010D3C}" dt="2023-09-15T03:28:57.649" v="3902" actId="1036"/>
          <ac:spMkLst>
            <pc:docMk/>
            <pc:sldMk cId="1705025858" sldId="261"/>
            <ac:spMk id="91" creationId="{7C7093E3-941B-2A7C-7A91-DB7C97403D6A}"/>
          </ac:spMkLst>
        </pc:spChg>
        <pc:spChg chg="add mod">
          <ac:chgData name="Meshkin, Seyed Hamed *" userId="220999c3-e6ef-4426-a304-d27831ca2f92" providerId="ADAL" clId="{2BBA3B44-3C84-4B2D-9F63-0A7613010D3C}" dt="2023-09-15T03:38:17.211" v="4047" actId="1038"/>
          <ac:spMkLst>
            <pc:docMk/>
            <pc:sldMk cId="1705025858" sldId="261"/>
            <ac:spMk id="92" creationId="{F25D70FF-F0A5-34E9-CBA2-2D998883E0E2}"/>
          </ac:spMkLst>
        </pc:spChg>
        <pc:spChg chg="add mod">
          <ac:chgData name="Meshkin, Seyed Hamed *" userId="220999c3-e6ef-4426-a304-d27831ca2f92" providerId="ADAL" clId="{2BBA3B44-3C84-4B2D-9F63-0A7613010D3C}" dt="2023-09-15T03:28:57.649" v="3902" actId="1036"/>
          <ac:spMkLst>
            <pc:docMk/>
            <pc:sldMk cId="1705025858" sldId="261"/>
            <ac:spMk id="93" creationId="{EA185C6F-71D6-0FF0-A80C-92DDFFDD205E}"/>
          </ac:spMkLst>
        </pc:spChg>
        <pc:spChg chg="add mod">
          <ac:chgData name="Meshkin, Seyed Hamed *" userId="220999c3-e6ef-4426-a304-d27831ca2f92" providerId="ADAL" clId="{2BBA3B44-3C84-4B2D-9F63-0A7613010D3C}" dt="2023-09-15T03:37:25.597" v="4031" actId="1036"/>
          <ac:spMkLst>
            <pc:docMk/>
            <pc:sldMk cId="1705025858" sldId="261"/>
            <ac:spMk id="94" creationId="{25EDA0D9-476D-8483-CD95-8EC70A88B27F}"/>
          </ac:spMkLst>
        </pc:spChg>
        <pc:spChg chg="add mod">
          <ac:chgData name="Meshkin, Seyed Hamed *" userId="220999c3-e6ef-4426-a304-d27831ca2f92" providerId="ADAL" clId="{2BBA3B44-3C84-4B2D-9F63-0A7613010D3C}" dt="2023-09-15T03:28:57.649" v="3902" actId="1036"/>
          <ac:spMkLst>
            <pc:docMk/>
            <pc:sldMk cId="1705025858" sldId="261"/>
            <ac:spMk id="95" creationId="{F45AFF8F-0A10-04A9-1A7F-9068799ED8ED}"/>
          </ac:spMkLst>
        </pc:spChg>
        <pc:spChg chg="add mod">
          <ac:chgData name="Meshkin, Seyed Hamed *" userId="220999c3-e6ef-4426-a304-d27831ca2f92" providerId="ADAL" clId="{2BBA3B44-3C84-4B2D-9F63-0A7613010D3C}" dt="2023-09-15T03:28:57.649" v="3902" actId="1036"/>
          <ac:spMkLst>
            <pc:docMk/>
            <pc:sldMk cId="1705025858" sldId="261"/>
            <ac:spMk id="96" creationId="{2985D192-35FA-2659-5584-C6D5F5EAF325}"/>
          </ac:spMkLst>
        </pc:spChg>
        <pc:spChg chg="add mod">
          <ac:chgData name="Meshkin, Seyed Hamed *" userId="220999c3-e6ef-4426-a304-d27831ca2f92" providerId="ADAL" clId="{2BBA3B44-3C84-4B2D-9F63-0A7613010D3C}" dt="2023-09-15T03:38:09.565" v="4044" actId="1037"/>
          <ac:spMkLst>
            <pc:docMk/>
            <pc:sldMk cId="1705025858" sldId="261"/>
            <ac:spMk id="97" creationId="{BF0ABA94-5F6E-2153-D26D-A5B6E13F44F6}"/>
          </ac:spMkLst>
        </pc:spChg>
        <pc:spChg chg="add mod">
          <ac:chgData name="Meshkin, Seyed Hamed *" userId="220999c3-e6ef-4426-a304-d27831ca2f92" providerId="ADAL" clId="{2BBA3B44-3C84-4B2D-9F63-0A7613010D3C}" dt="2023-09-15T03:28:57.649" v="3902" actId="1036"/>
          <ac:spMkLst>
            <pc:docMk/>
            <pc:sldMk cId="1705025858" sldId="261"/>
            <ac:spMk id="98" creationId="{03A55D26-A935-AD10-68AE-FD07D39228B8}"/>
          </ac:spMkLst>
        </pc:spChg>
        <pc:spChg chg="add mod">
          <ac:chgData name="Meshkin, Seyed Hamed *" userId="220999c3-e6ef-4426-a304-d27831ca2f92" providerId="ADAL" clId="{2BBA3B44-3C84-4B2D-9F63-0A7613010D3C}" dt="2023-09-15T03:37:25.597" v="4031" actId="1036"/>
          <ac:spMkLst>
            <pc:docMk/>
            <pc:sldMk cId="1705025858" sldId="261"/>
            <ac:spMk id="99" creationId="{DA177052-46E1-ADFC-4970-39B3FE5FA136}"/>
          </ac:spMkLst>
        </pc:spChg>
        <pc:spChg chg="add mod">
          <ac:chgData name="Meshkin, Seyed Hamed *" userId="220999c3-e6ef-4426-a304-d27831ca2f92" providerId="ADAL" clId="{2BBA3B44-3C84-4B2D-9F63-0A7613010D3C}" dt="2023-09-15T03:28:57.649" v="3902" actId="1036"/>
          <ac:spMkLst>
            <pc:docMk/>
            <pc:sldMk cId="1705025858" sldId="261"/>
            <ac:spMk id="100" creationId="{2FCD5FEF-7DBE-C933-E83F-6D1FA38FB608}"/>
          </ac:spMkLst>
        </pc:spChg>
        <pc:spChg chg="add mod">
          <ac:chgData name="Meshkin, Seyed Hamed *" userId="220999c3-e6ef-4426-a304-d27831ca2f92" providerId="ADAL" clId="{2BBA3B44-3C84-4B2D-9F63-0A7613010D3C}" dt="2023-09-15T03:28:57.649" v="3902" actId="1036"/>
          <ac:spMkLst>
            <pc:docMk/>
            <pc:sldMk cId="1705025858" sldId="261"/>
            <ac:spMk id="101" creationId="{8C440037-FFAA-C00F-8850-B74B8658AD10}"/>
          </ac:spMkLst>
        </pc:spChg>
        <pc:spChg chg="add mod">
          <ac:chgData name="Meshkin, Seyed Hamed *" userId="220999c3-e6ef-4426-a304-d27831ca2f92" providerId="ADAL" clId="{2BBA3B44-3C84-4B2D-9F63-0A7613010D3C}" dt="2023-09-15T03:28:57.649" v="3902" actId="1036"/>
          <ac:spMkLst>
            <pc:docMk/>
            <pc:sldMk cId="1705025858" sldId="261"/>
            <ac:spMk id="102" creationId="{F2176B15-71AF-4A87-C344-94A6901CB86E}"/>
          </ac:spMkLst>
        </pc:spChg>
        <pc:spChg chg="add mod">
          <ac:chgData name="Meshkin, Seyed Hamed *" userId="220999c3-e6ef-4426-a304-d27831ca2f92" providerId="ADAL" clId="{2BBA3B44-3C84-4B2D-9F63-0A7613010D3C}" dt="2023-09-15T03:28:57.649" v="3902" actId="1036"/>
          <ac:spMkLst>
            <pc:docMk/>
            <pc:sldMk cId="1705025858" sldId="261"/>
            <ac:spMk id="103" creationId="{0567130D-3F3B-24B8-FA7F-2B88A5DC581B}"/>
          </ac:spMkLst>
        </pc:spChg>
        <pc:spChg chg="add mod">
          <ac:chgData name="Meshkin, Seyed Hamed *" userId="220999c3-e6ef-4426-a304-d27831ca2f92" providerId="ADAL" clId="{2BBA3B44-3C84-4B2D-9F63-0A7613010D3C}" dt="2023-09-15T03:37:25.597" v="4031" actId="1036"/>
          <ac:spMkLst>
            <pc:docMk/>
            <pc:sldMk cId="1705025858" sldId="261"/>
            <ac:spMk id="104" creationId="{76B10927-20D8-8076-FF67-49C1276FB1C2}"/>
          </ac:spMkLst>
        </pc:spChg>
        <pc:spChg chg="add mod">
          <ac:chgData name="Meshkin, Seyed Hamed *" userId="220999c3-e6ef-4426-a304-d27831ca2f92" providerId="ADAL" clId="{2BBA3B44-3C84-4B2D-9F63-0A7613010D3C}" dt="2023-09-15T03:37:40.336" v="4033" actId="1036"/>
          <ac:spMkLst>
            <pc:docMk/>
            <pc:sldMk cId="1705025858" sldId="261"/>
            <ac:spMk id="105" creationId="{32211205-6998-695D-D141-5826FD505487}"/>
          </ac:spMkLst>
        </pc:spChg>
        <pc:spChg chg="add mod">
          <ac:chgData name="Meshkin, Seyed Hamed *" userId="220999c3-e6ef-4426-a304-d27831ca2f92" providerId="ADAL" clId="{2BBA3B44-3C84-4B2D-9F63-0A7613010D3C}" dt="2023-09-15T03:37:40.336" v="4033" actId="1036"/>
          <ac:spMkLst>
            <pc:docMk/>
            <pc:sldMk cId="1705025858" sldId="261"/>
            <ac:spMk id="106" creationId="{F75FC25E-BC83-568D-794E-2BF869980BD2}"/>
          </ac:spMkLst>
        </pc:spChg>
        <pc:spChg chg="add mod">
          <ac:chgData name="Meshkin, Seyed Hamed *" userId="220999c3-e6ef-4426-a304-d27831ca2f92" providerId="ADAL" clId="{2BBA3B44-3C84-4B2D-9F63-0A7613010D3C}" dt="2023-09-15T03:37:40.336" v="4033" actId="1036"/>
          <ac:spMkLst>
            <pc:docMk/>
            <pc:sldMk cId="1705025858" sldId="261"/>
            <ac:spMk id="107" creationId="{8540F0A8-2B04-4FE5-AB77-5A78DF5296F6}"/>
          </ac:spMkLst>
        </pc:spChg>
        <pc:spChg chg="add mod">
          <ac:chgData name="Meshkin, Seyed Hamed *" userId="220999c3-e6ef-4426-a304-d27831ca2f92" providerId="ADAL" clId="{2BBA3B44-3C84-4B2D-9F63-0A7613010D3C}" dt="2023-09-15T03:28:57.649" v="3902" actId="1036"/>
          <ac:spMkLst>
            <pc:docMk/>
            <pc:sldMk cId="1705025858" sldId="261"/>
            <ac:spMk id="108" creationId="{C49E1CF2-EA30-8F50-D8B8-221A5DC3C10A}"/>
          </ac:spMkLst>
        </pc:spChg>
        <pc:spChg chg="add mod">
          <ac:chgData name="Meshkin, Seyed Hamed *" userId="220999c3-e6ef-4426-a304-d27831ca2f92" providerId="ADAL" clId="{2BBA3B44-3C84-4B2D-9F63-0A7613010D3C}" dt="2023-09-15T03:37:25.597" v="4031" actId="1036"/>
          <ac:spMkLst>
            <pc:docMk/>
            <pc:sldMk cId="1705025858" sldId="261"/>
            <ac:spMk id="109" creationId="{AD43B0A0-E4A7-46DF-4BF3-4C4B762B611D}"/>
          </ac:spMkLst>
        </pc:spChg>
        <pc:spChg chg="add mod">
          <ac:chgData name="Meshkin, Seyed Hamed *" userId="220999c3-e6ef-4426-a304-d27831ca2f92" providerId="ADAL" clId="{2BBA3B44-3C84-4B2D-9F63-0A7613010D3C}" dt="2023-09-15T03:39:03.566" v="4057" actId="1036"/>
          <ac:spMkLst>
            <pc:docMk/>
            <pc:sldMk cId="1705025858" sldId="261"/>
            <ac:spMk id="110" creationId="{A6E19FAC-6746-9F7A-BAEC-D27C99978A63}"/>
          </ac:spMkLst>
        </pc:spChg>
        <pc:spChg chg="add mod">
          <ac:chgData name="Meshkin, Seyed Hamed *" userId="220999c3-e6ef-4426-a304-d27831ca2f92" providerId="ADAL" clId="{2BBA3B44-3C84-4B2D-9F63-0A7613010D3C}" dt="2023-09-15T03:38:58.746" v="4056" actId="1036"/>
          <ac:spMkLst>
            <pc:docMk/>
            <pc:sldMk cId="1705025858" sldId="261"/>
            <ac:spMk id="111" creationId="{C0DD1EB4-74DB-8526-3CF6-5A9356229D31}"/>
          </ac:spMkLst>
        </pc:spChg>
        <pc:spChg chg="add mod">
          <ac:chgData name="Meshkin, Seyed Hamed *" userId="220999c3-e6ef-4426-a304-d27831ca2f92" providerId="ADAL" clId="{2BBA3B44-3C84-4B2D-9F63-0A7613010D3C}" dt="2023-09-15T03:38:54.138" v="4055" actId="1037"/>
          <ac:spMkLst>
            <pc:docMk/>
            <pc:sldMk cId="1705025858" sldId="261"/>
            <ac:spMk id="112" creationId="{E22BD41D-1CB1-CA54-749F-80FCEE86A057}"/>
          </ac:spMkLst>
        </pc:spChg>
        <pc:spChg chg="add mod">
          <ac:chgData name="Meshkin, Seyed Hamed *" userId="220999c3-e6ef-4426-a304-d27831ca2f92" providerId="ADAL" clId="{2BBA3B44-3C84-4B2D-9F63-0A7613010D3C}" dt="2023-09-15T03:38:47.362" v="4053" actId="1036"/>
          <ac:spMkLst>
            <pc:docMk/>
            <pc:sldMk cId="1705025858" sldId="261"/>
            <ac:spMk id="113" creationId="{11655C1D-3E30-73D9-3B1E-CA8E68A897CC}"/>
          </ac:spMkLst>
        </pc:spChg>
        <pc:spChg chg="add mod">
          <ac:chgData name="Meshkin, Seyed Hamed *" userId="220999c3-e6ef-4426-a304-d27831ca2f92" providerId="ADAL" clId="{2BBA3B44-3C84-4B2D-9F63-0A7613010D3C}" dt="2023-09-15T03:37:25.597" v="4031" actId="1036"/>
          <ac:spMkLst>
            <pc:docMk/>
            <pc:sldMk cId="1705025858" sldId="261"/>
            <ac:spMk id="114" creationId="{0171A099-CF36-2CE9-83D9-43BADAA85532}"/>
          </ac:spMkLst>
        </pc:spChg>
        <pc:spChg chg="add mod">
          <ac:chgData name="Meshkin, Seyed Hamed *" userId="220999c3-e6ef-4426-a304-d27831ca2f92" providerId="ADAL" clId="{2BBA3B44-3C84-4B2D-9F63-0A7613010D3C}" dt="2023-09-15T03:37:57.864" v="4039" actId="1035"/>
          <ac:spMkLst>
            <pc:docMk/>
            <pc:sldMk cId="1705025858" sldId="261"/>
            <ac:spMk id="115" creationId="{25BF0122-FAF7-47C1-3A84-9A70BB1F3ADF}"/>
          </ac:spMkLst>
        </pc:spChg>
        <pc:spChg chg="add mod">
          <ac:chgData name="Meshkin, Seyed Hamed *" userId="220999c3-e6ef-4426-a304-d27831ca2f92" providerId="ADAL" clId="{2BBA3B44-3C84-4B2D-9F63-0A7613010D3C}" dt="2023-09-15T03:37:57.864" v="4039" actId="1035"/>
          <ac:spMkLst>
            <pc:docMk/>
            <pc:sldMk cId="1705025858" sldId="261"/>
            <ac:spMk id="116" creationId="{8E935D87-1063-4C0B-802D-D8FFFD7416E4}"/>
          </ac:spMkLst>
        </pc:spChg>
        <pc:spChg chg="add mod">
          <ac:chgData name="Meshkin, Seyed Hamed *" userId="220999c3-e6ef-4426-a304-d27831ca2f92" providerId="ADAL" clId="{2BBA3B44-3C84-4B2D-9F63-0A7613010D3C}" dt="2023-09-15T03:37:57.864" v="4039" actId="1035"/>
          <ac:spMkLst>
            <pc:docMk/>
            <pc:sldMk cId="1705025858" sldId="261"/>
            <ac:spMk id="117" creationId="{BED13E1B-7BB8-A9EC-0E4D-E8EAE1B5CCC4}"/>
          </ac:spMkLst>
        </pc:spChg>
        <pc:spChg chg="add mod">
          <ac:chgData name="Meshkin, Seyed Hamed *" userId="220999c3-e6ef-4426-a304-d27831ca2f92" providerId="ADAL" clId="{2BBA3B44-3C84-4B2D-9F63-0A7613010D3C}" dt="2023-09-15T03:28:57.649" v="3902" actId="1036"/>
          <ac:spMkLst>
            <pc:docMk/>
            <pc:sldMk cId="1705025858" sldId="261"/>
            <ac:spMk id="118" creationId="{B6CB2B05-3E3C-F7A7-BD88-0AA548CA8EDB}"/>
          </ac:spMkLst>
        </pc:spChg>
        <pc:spChg chg="add mod">
          <ac:chgData name="Meshkin, Seyed Hamed *" userId="220999c3-e6ef-4426-a304-d27831ca2f92" providerId="ADAL" clId="{2BBA3B44-3C84-4B2D-9F63-0A7613010D3C}" dt="2023-09-15T03:32:34.274" v="3967" actId="2085"/>
          <ac:spMkLst>
            <pc:docMk/>
            <pc:sldMk cId="1705025858" sldId="261"/>
            <ac:spMk id="119" creationId="{FA63D45E-DEB0-6825-F2AB-ED0136E095A9}"/>
          </ac:spMkLst>
        </pc:spChg>
        <pc:spChg chg="add del mod">
          <ac:chgData name="Meshkin, Seyed Hamed *" userId="220999c3-e6ef-4426-a304-d27831ca2f92" providerId="ADAL" clId="{2BBA3B44-3C84-4B2D-9F63-0A7613010D3C}" dt="2023-09-15T03:32:15.805" v="3963"/>
          <ac:spMkLst>
            <pc:docMk/>
            <pc:sldMk cId="1705025858" sldId="261"/>
            <ac:spMk id="120" creationId="{778B58AB-5249-4D1A-6673-2F9011E6FFAE}"/>
          </ac:spMkLst>
        </pc:spChg>
        <pc:spChg chg="add mod">
          <ac:chgData name="Meshkin, Seyed Hamed *" userId="220999c3-e6ef-4426-a304-d27831ca2f92" providerId="ADAL" clId="{2BBA3B44-3C84-4B2D-9F63-0A7613010D3C}" dt="2023-09-15T03:32:39.683" v="3969" actId="1035"/>
          <ac:spMkLst>
            <pc:docMk/>
            <pc:sldMk cId="1705025858" sldId="261"/>
            <ac:spMk id="121" creationId="{6DAFFC1B-13A1-876E-E594-78800F23D466}"/>
          </ac:spMkLst>
        </pc:spChg>
        <pc:spChg chg="add mod">
          <ac:chgData name="Meshkin, Seyed Hamed *" userId="220999c3-e6ef-4426-a304-d27831ca2f92" providerId="ADAL" clId="{2BBA3B44-3C84-4B2D-9F63-0A7613010D3C}" dt="2023-09-15T03:32:51.840" v="3971" actId="1076"/>
          <ac:spMkLst>
            <pc:docMk/>
            <pc:sldMk cId="1705025858" sldId="261"/>
            <ac:spMk id="122" creationId="{0714ABF4-6098-B849-9ABC-DFAC11CCAD72}"/>
          </ac:spMkLst>
        </pc:spChg>
        <pc:spChg chg="add mod">
          <ac:chgData name="Meshkin, Seyed Hamed *" userId="220999c3-e6ef-4426-a304-d27831ca2f92" providerId="ADAL" clId="{2BBA3B44-3C84-4B2D-9F63-0A7613010D3C}" dt="2023-09-15T03:35:43.198" v="4004" actId="1036"/>
          <ac:spMkLst>
            <pc:docMk/>
            <pc:sldMk cId="1705025858" sldId="261"/>
            <ac:spMk id="123" creationId="{8B4A5C98-631E-0047-B3F2-54FC4E40B9C7}"/>
          </ac:spMkLst>
        </pc:spChg>
        <pc:spChg chg="add mod ord">
          <ac:chgData name="Meshkin, Seyed Hamed *" userId="220999c3-e6ef-4426-a304-d27831ca2f92" providerId="ADAL" clId="{2BBA3B44-3C84-4B2D-9F63-0A7613010D3C}" dt="2023-09-15T03:34:35.815" v="3989" actId="1076"/>
          <ac:spMkLst>
            <pc:docMk/>
            <pc:sldMk cId="1705025858" sldId="261"/>
            <ac:spMk id="124" creationId="{FE9F4B19-6703-AA7F-025B-4CF6D8230AA5}"/>
          </ac:spMkLst>
        </pc:spChg>
        <pc:spChg chg="add mod">
          <ac:chgData name="Meshkin, Seyed Hamed *" userId="220999c3-e6ef-4426-a304-d27831ca2f92" providerId="ADAL" clId="{2BBA3B44-3C84-4B2D-9F63-0A7613010D3C}" dt="2023-09-15T03:35:07.082" v="3994" actId="1076"/>
          <ac:spMkLst>
            <pc:docMk/>
            <pc:sldMk cId="1705025858" sldId="261"/>
            <ac:spMk id="125" creationId="{AB5B269D-84CF-104E-DF7D-D3FF5057187E}"/>
          </ac:spMkLst>
        </pc:spChg>
        <pc:spChg chg="add mod">
          <ac:chgData name="Meshkin, Seyed Hamed *" userId="220999c3-e6ef-4426-a304-d27831ca2f92" providerId="ADAL" clId="{2BBA3B44-3C84-4B2D-9F63-0A7613010D3C}" dt="2023-09-15T03:35:12.207" v="3996" actId="1076"/>
          <ac:spMkLst>
            <pc:docMk/>
            <pc:sldMk cId="1705025858" sldId="261"/>
            <ac:spMk id="126" creationId="{C2049DC9-5A3F-ABA9-82AB-FC8F831E88D1}"/>
          </ac:spMkLst>
        </pc:spChg>
        <pc:spChg chg="add mod">
          <ac:chgData name="Meshkin, Seyed Hamed *" userId="220999c3-e6ef-4426-a304-d27831ca2f92" providerId="ADAL" clId="{2BBA3B44-3C84-4B2D-9F63-0A7613010D3C}" dt="2023-09-15T03:35:19.682" v="3998" actId="1076"/>
          <ac:spMkLst>
            <pc:docMk/>
            <pc:sldMk cId="1705025858" sldId="261"/>
            <ac:spMk id="127" creationId="{35148687-8EEE-A336-9C79-0306E2A2DFA9}"/>
          </ac:spMkLst>
        </pc:spChg>
        <pc:grpChg chg="add del mod ord topLvl">
          <ac:chgData name="Meshkin, Seyed Hamed *" userId="220999c3-e6ef-4426-a304-d27831ca2f92" providerId="ADAL" clId="{2BBA3B44-3C84-4B2D-9F63-0A7613010D3C}" dt="2023-09-15T03:34:49.170" v="3991" actId="165"/>
          <ac:grpSpMkLst>
            <pc:docMk/>
            <pc:sldMk cId="1705025858" sldId="261"/>
            <ac:grpSpMk id="32" creationId="{3C3ABD5D-B316-9F5C-B644-D6938DCD2AD4}"/>
          </ac:grpSpMkLst>
        </pc:grpChg>
        <pc:grpChg chg="add del mod">
          <ac:chgData name="Meshkin, Seyed Hamed *" userId="220999c3-e6ef-4426-a304-d27831ca2f92" providerId="ADAL" clId="{2BBA3B44-3C84-4B2D-9F63-0A7613010D3C}" dt="2023-09-15T03:34:44.178" v="3990" actId="165"/>
          <ac:grpSpMkLst>
            <pc:docMk/>
            <pc:sldMk cId="1705025858" sldId="261"/>
            <ac:grpSpMk id="50" creationId="{07414AEE-1588-DE9F-F42C-BF031DC90A18}"/>
          </ac:grpSpMkLst>
        </pc:grpChg>
        <pc:grpChg chg="add del mod">
          <ac:chgData name="Meshkin, Seyed Hamed *" userId="220999c3-e6ef-4426-a304-d27831ca2f92" providerId="ADAL" clId="{2BBA3B44-3C84-4B2D-9F63-0A7613010D3C}" dt="2023-09-15T03:35:22.359" v="3999" actId="165"/>
          <ac:grpSpMkLst>
            <pc:docMk/>
            <pc:sldMk cId="1705025858" sldId="261"/>
            <ac:grpSpMk id="52" creationId="{5FBF7029-D10C-89D3-2667-949F925269FD}"/>
          </ac:grpSpMkLst>
        </pc:grpChg>
        <pc:grpChg chg="add del mod">
          <ac:chgData name="Meshkin, Seyed Hamed *" userId="220999c3-e6ef-4426-a304-d27831ca2f92" providerId="ADAL" clId="{2BBA3B44-3C84-4B2D-9F63-0A7613010D3C}" dt="2023-09-15T02:45:00.038" v="2782" actId="165"/>
          <ac:grpSpMkLst>
            <pc:docMk/>
            <pc:sldMk cId="1705025858" sldId="261"/>
            <ac:grpSpMk id="67" creationId="{B39539A5-9F17-69C0-774E-0FC641DA7BBE}"/>
          </ac:grpSpMkLst>
        </pc:grpChg>
        <pc:grpChg chg="add mod">
          <ac:chgData name="Meshkin, Seyed Hamed *" userId="220999c3-e6ef-4426-a304-d27831ca2f92" providerId="ADAL" clId="{2BBA3B44-3C84-4B2D-9F63-0A7613010D3C}" dt="2023-09-14T23:22:44.224" v="1952" actId="164"/>
          <ac:grpSpMkLst>
            <pc:docMk/>
            <pc:sldMk cId="1705025858" sldId="261"/>
            <ac:grpSpMk id="68" creationId="{EC858E41-09A5-EEDF-B23C-3280C065AACC}"/>
          </ac:grpSpMkLst>
        </pc:grpChg>
        <pc:grpChg chg="add del mod">
          <ac:chgData name="Meshkin, Seyed Hamed *" userId="220999c3-e6ef-4426-a304-d27831ca2f92" providerId="ADAL" clId="{2BBA3B44-3C84-4B2D-9F63-0A7613010D3C}" dt="2023-09-15T02:50:14.729" v="2871" actId="165"/>
          <ac:grpSpMkLst>
            <pc:docMk/>
            <pc:sldMk cId="1705025858" sldId="261"/>
            <ac:grpSpMk id="69" creationId="{9EE08A92-7B0B-A88D-BB44-6E21A5A9B593}"/>
          </ac:grpSpMkLst>
        </pc:grpChg>
        <pc:graphicFrameChg chg="add del mod">
          <ac:chgData name="Meshkin, Seyed Hamed *" userId="220999c3-e6ef-4426-a304-d27831ca2f92" providerId="ADAL" clId="{2BBA3B44-3C84-4B2D-9F63-0A7613010D3C}" dt="2023-09-15T02:38:15.260" v="2686"/>
          <ac:graphicFrameMkLst>
            <pc:docMk/>
            <pc:sldMk cId="1705025858" sldId="261"/>
            <ac:graphicFrameMk id="17" creationId="{7857AE4A-68DA-D793-8683-5587E9767EFA}"/>
          </ac:graphicFrameMkLst>
        </pc:graphicFrameChg>
        <pc:graphicFrameChg chg="add del mod">
          <ac:chgData name="Meshkin, Seyed Hamed *" userId="220999c3-e6ef-4426-a304-d27831ca2f92" providerId="ADAL" clId="{2BBA3B44-3C84-4B2D-9F63-0A7613010D3C}" dt="2023-09-14T23:30:05.173" v="2017" actId="478"/>
          <ac:graphicFrameMkLst>
            <pc:docMk/>
            <pc:sldMk cId="1705025858" sldId="261"/>
            <ac:graphicFrameMk id="70" creationId="{AAC7C086-A21D-2A1D-729F-2A062DB72E45}"/>
          </ac:graphicFrameMkLst>
        </pc:graphicFrameChg>
        <pc:graphicFrameChg chg="add mod">
          <ac:chgData name="Meshkin, Seyed Hamed *" userId="220999c3-e6ef-4426-a304-d27831ca2f92" providerId="ADAL" clId="{2BBA3B44-3C84-4B2D-9F63-0A7613010D3C}" dt="2023-09-15T03:29:15.655" v="3931" actId="1037"/>
          <ac:graphicFrameMkLst>
            <pc:docMk/>
            <pc:sldMk cId="1705025858" sldId="261"/>
            <ac:graphicFrameMk id="73" creationId="{FE9DB2B2-1298-33AE-14E1-D847A4475B59}"/>
          </ac:graphicFrameMkLst>
        </pc:graphicFrameChg>
        <pc:picChg chg="mod topLvl modCrop">
          <ac:chgData name="Meshkin, Seyed Hamed *" userId="220999c3-e6ef-4426-a304-d27831ca2f92" providerId="ADAL" clId="{2BBA3B44-3C84-4B2D-9F63-0A7613010D3C}" dt="2023-09-15T03:37:48.880" v="4035" actId="1036"/>
          <ac:picMkLst>
            <pc:docMk/>
            <pc:sldMk cId="1705025858" sldId="261"/>
            <ac:picMk id="9" creationId="{8826236E-2E4A-7DA2-4BCE-4EC546D85B81}"/>
          </ac:picMkLst>
        </pc:picChg>
        <pc:picChg chg="mod topLvl modCrop">
          <ac:chgData name="Meshkin, Seyed Hamed *" userId="220999c3-e6ef-4426-a304-d27831ca2f92" providerId="ADAL" clId="{2BBA3B44-3C84-4B2D-9F63-0A7613010D3C}" dt="2023-09-15T03:35:22.359" v="3999" actId="165"/>
          <ac:picMkLst>
            <pc:docMk/>
            <pc:sldMk cId="1705025858" sldId="261"/>
            <ac:picMk id="10" creationId="{F4121D6F-B364-F0D4-B3AA-F7FDFC2737BF}"/>
          </ac:picMkLst>
        </pc:picChg>
        <pc:picChg chg="mod topLvl modCrop">
          <ac:chgData name="Meshkin, Seyed Hamed *" userId="220999c3-e6ef-4426-a304-d27831ca2f92" providerId="ADAL" clId="{2BBA3B44-3C84-4B2D-9F63-0A7613010D3C}" dt="2023-09-15T03:34:49.170" v="3991" actId="165"/>
          <ac:picMkLst>
            <pc:docMk/>
            <pc:sldMk cId="1705025858" sldId="261"/>
            <ac:picMk id="34" creationId="{55DDDEC7-9529-EE7E-5D56-90BB7EE42D28}"/>
          </ac:picMkLst>
        </pc:picChg>
        <pc:picChg chg="add mod ord modCrop">
          <ac:chgData name="Meshkin, Seyed Hamed *" userId="220999c3-e6ef-4426-a304-d27831ca2f92" providerId="ADAL" clId="{2BBA3B44-3C84-4B2D-9F63-0A7613010D3C}" dt="2023-09-15T03:28:57.649" v="3902" actId="1036"/>
          <ac:picMkLst>
            <pc:docMk/>
            <pc:sldMk cId="1705025858" sldId="261"/>
            <ac:picMk id="54" creationId="{FBB9DC13-9B07-E8CC-7734-06C6B06E3A7A}"/>
          </ac:picMkLst>
        </pc:picChg>
        <pc:cxnChg chg="add del mod">
          <ac:chgData name="Meshkin, Seyed Hamed *" userId="220999c3-e6ef-4426-a304-d27831ca2f92" providerId="ADAL" clId="{2BBA3B44-3C84-4B2D-9F63-0A7613010D3C}" dt="2023-09-15T02:44:50.115" v="2778" actId="478"/>
          <ac:cxnSpMkLst>
            <pc:docMk/>
            <pc:sldMk cId="1705025858" sldId="261"/>
            <ac:cxnSpMk id="16" creationId="{CC83BA39-11EB-118A-2F13-1D7F7F326C1E}"/>
          </ac:cxnSpMkLst>
        </pc:cxnChg>
        <pc:cxnChg chg="add del mod">
          <ac:chgData name="Meshkin, Seyed Hamed *" userId="220999c3-e6ef-4426-a304-d27831ca2f92" providerId="ADAL" clId="{2BBA3B44-3C84-4B2D-9F63-0A7613010D3C}" dt="2023-09-15T02:44:54.635" v="2780" actId="478"/>
          <ac:cxnSpMkLst>
            <pc:docMk/>
            <pc:sldMk cId="1705025858" sldId="261"/>
            <ac:cxnSpMk id="24" creationId="{89035FDF-6C47-FE68-81CD-4A982D806EA3}"/>
          </ac:cxnSpMkLst>
        </pc:cxnChg>
        <pc:cxnChg chg="add mod ord topLvl">
          <ac:chgData name="Meshkin, Seyed Hamed *" userId="220999c3-e6ef-4426-a304-d27831ca2f92" providerId="ADAL" clId="{2BBA3B44-3C84-4B2D-9F63-0A7613010D3C}" dt="2023-09-15T03:35:34.230" v="4001" actId="166"/>
          <ac:cxnSpMkLst>
            <pc:docMk/>
            <pc:sldMk cId="1705025858" sldId="261"/>
            <ac:cxnSpMk id="25" creationId="{C7D67E99-AF9F-96DB-DC5B-5982D564C2A2}"/>
          </ac:cxnSpMkLst>
        </pc:cxnChg>
        <pc:cxnChg chg="add del mod topLvl">
          <ac:chgData name="Meshkin, Seyed Hamed *" userId="220999c3-e6ef-4426-a304-d27831ca2f92" providerId="ADAL" clId="{2BBA3B44-3C84-4B2D-9F63-0A7613010D3C}" dt="2023-09-15T03:36:25.468" v="4016" actId="478"/>
          <ac:cxnSpMkLst>
            <pc:docMk/>
            <pc:sldMk cId="1705025858" sldId="261"/>
            <ac:cxnSpMk id="26" creationId="{06111A60-673D-3A9E-64B1-8388894379C9}"/>
          </ac:cxnSpMkLst>
        </pc:cxnChg>
        <pc:cxnChg chg="add mod ord topLvl">
          <ac:chgData name="Meshkin, Seyed Hamed *" userId="220999c3-e6ef-4426-a304-d27831ca2f92" providerId="ADAL" clId="{2BBA3B44-3C84-4B2D-9F63-0A7613010D3C}" dt="2023-09-15T03:36:42.745" v="4024" actId="166"/>
          <ac:cxnSpMkLst>
            <pc:docMk/>
            <pc:sldMk cId="1705025858" sldId="261"/>
            <ac:cxnSpMk id="27" creationId="{2FDA671D-E061-65E7-826F-AF9178673CFB}"/>
          </ac:cxnSpMkLst>
        </pc:cxnChg>
        <pc:cxnChg chg="add mod topLvl">
          <ac:chgData name="Meshkin, Seyed Hamed *" userId="220999c3-e6ef-4426-a304-d27831ca2f92" providerId="ADAL" clId="{2BBA3B44-3C84-4B2D-9F63-0A7613010D3C}" dt="2023-09-15T03:28:57.649" v="3902" actId="1036"/>
          <ac:cxnSpMkLst>
            <pc:docMk/>
            <pc:sldMk cId="1705025858" sldId="261"/>
            <ac:cxnSpMk id="28" creationId="{A5C28ED7-8B8B-C589-C576-9B1BDED08F7A}"/>
          </ac:cxnSpMkLst>
        </pc:cxnChg>
        <pc:cxnChg chg="add del mod ord topLvl">
          <ac:chgData name="Meshkin, Seyed Hamed *" userId="220999c3-e6ef-4426-a304-d27831ca2f92" providerId="ADAL" clId="{2BBA3B44-3C84-4B2D-9F63-0A7613010D3C}" dt="2023-09-15T03:36:36.699" v="4023" actId="478"/>
          <ac:cxnSpMkLst>
            <pc:docMk/>
            <pc:sldMk cId="1705025858" sldId="261"/>
            <ac:cxnSpMk id="29" creationId="{7F399024-3E7C-8410-48BF-EB3C24BED8A2}"/>
          </ac:cxnSpMkLst>
        </pc:cxnChg>
        <pc:cxnChg chg="add mod topLvl">
          <ac:chgData name="Meshkin, Seyed Hamed *" userId="220999c3-e6ef-4426-a304-d27831ca2f92" providerId="ADAL" clId="{2BBA3B44-3C84-4B2D-9F63-0A7613010D3C}" dt="2023-09-15T03:28:57.649" v="3902" actId="1036"/>
          <ac:cxnSpMkLst>
            <pc:docMk/>
            <pc:sldMk cId="1705025858" sldId="261"/>
            <ac:cxnSpMk id="30" creationId="{4441B8D7-99FF-D40B-7F1A-2CAC56629F30}"/>
          </ac:cxnSpMkLst>
        </pc:cxnChg>
        <pc:cxnChg chg="add mod topLvl">
          <ac:chgData name="Meshkin, Seyed Hamed *" userId="220999c3-e6ef-4426-a304-d27831ca2f92" providerId="ADAL" clId="{2BBA3B44-3C84-4B2D-9F63-0A7613010D3C}" dt="2023-09-15T03:35:22.359" v="3999" actId="165"/>
          <ac:cxnSpMkLst>
            <pc:docMk/>
            <pc:sldMk cId="1705025858" sldId="261"/>
            <ac:cxnSpMk id="31" creationId="{B7479BDD-51DB-B44D-C542-AAE73AF4FE5B}"/>
          </ac:cxnSpMkLst>
        </pc:cxnChg>
        <pc:cxnChg chg="mod ord topLvl">
          <ac:chgData name="Meshkin, Seyed Hamed *" userId="220999c3-e6ef-4426-a304-d27831ca2f92" providerId="ADAL" clId="{2BBA3B44-3C84-4B2D-9F63-0A7613010D3C}" dt="2023-09-15T03:34:54.464" v="3992" actId="166"/>
          <ac:cxnSpMkLst>
            <pc:docMk/>
            <pc:sldMk cId="1705025858" sldId="261"/>
            <ac:cxnSpMk id="35" creationId="{47BBE43E-843E-7942-2E63-AC1D5E59500E}"/>
          </ac:cxnSpMkLst>
        </pc:cxnChg>
        <pc:cxnChg chg="mod topLvl">
          <ac:chgData name="Meshkin, Seyed Hamed *" userId="220999c3-e6ef-4426-a304-d27831ca2f92" providerId="ADAL" clId="{2BBA3B44-3C84-4B2D-9F63-0A7613010D3C}" dt="2023-09-15T03:34:49.170" v="3991" actId="165"/>
          <ac:cxnSpMkLst>
            <pc:docMk/>
            <pc:sldMk cId="1705025858" sldId="261"/>
            <ac:cxnSpMk id="36" creationId="{EDDCCE73-3769-4199-F642-48CDAE8248DB}"/>
          </ac:cxnSpMkLst>
        </pc:cxnChg>
        <pc:cxnChg chg="add mod topLvl">
          <ac:chgData name="Meshkin, Seyed Hamed *" userId="220999c3-e6ef-4426-a304-d27831ca2f92" providerId="ADAL" clId="{2BBA3B44-3C84-4B2D-9F63-0A7613010D3C}" dt="2023-09-15T03:35:22.359" v="3999" actId="165"/>
          <ac:cxnSpMkLst>
            <pc:docMk/>
            <pc:sldMk cId="1705025858" sldId="261"/>
            <ac:cxnSpMk id="37" creationId="{91C0387E-A865-D724-B7B6-24296E6F1CE6}"/>
          </ac:cxnSpMkLst>
        </pc:cxnChg>
        <pc:cxnChg chg="add del mod">
          <ac:chgData name="Meshkin, Seyed Hamed *" userId="220999c3-e6ef-4426-a304-d27831ca2f92" providerId="ADAL" clId="{2BBA3B44-3C84-4B2D-9F63-0A7613010D3C}" dt="2023-09-15T02:44:52.272" v="2779" actId="478"/>
          <ac:cxnSpMkLst>
            <pc:docMk/>
            <pc:sldMk cId="1705025858" sldId="261"/>
            <ac:cxnSpMk id="38" creationId="{242761BE-8999-8CBD-A66E-5BBE05FB75E6}"/>
          </ac:cxnSpMkLst>
        </pc:cxnChg>
        <pc:cxnChg chg="add del mod">
          <ac:chgData name="Meshkin, Seyed Hamed *" userId="220999c3-e6ef-4426-a304-d27831ca2f92" providerId="ADAL" clId="{2BBA3B44-3C84-4B2D-9F63-0A7613010D3C}" dt="2023-09-15T02:44:56.638" v="2781" actId="478"/>
          <ac:cxnSpMkLst>
            <pc:docMk/>
            <pc:sldMk cId="1705025858" sldId="261"/>
            <ac:cxnSpMk id="39" creationId="{5A426E5B-AA43-3F57-F8E4-B18FA81C85FE}"/>
          </ac:cxnSpMkLst>
        </pc:cxnChg>
        <pc:cxnChg chg="add mod topLvl">
          <ac:chgData name="Meshkin, Seyed Hamed *" userId="220999c3-e6ef-4426-a304-d27831ca2f92" providerId="ADAL" clId="{2BBA3B44-3C84-4B2D-9F63-0A7613010D3C}" dt="2023-09-15T03:28:57.649" v="3902" actId="1036"/>
          <ac:cxnSpMkLst>
            <pc:docMk/>
            <pc:sldMk cId="1705025858" sldId="261"/>
            <ac:cxnSpMk id="40" creationId="{7927643D-0805-6A81-E7D5-5A6FA977DF56}"/>
          </ac:cxnSpMkLst>
        </pc:cxnChg>
        <pc:cxnChg chg="add mod topLvl">
          <ac:chgData name="Meshkin, Seyed Hamed *" userId="220999c3-e6ef-4426-a304-d27831ca2f92" providerId="ADAL" clId="{2BBA3B44-3C84-4B2D-9F63-0A7613010D3C}" dt="2023-09-15T03:28:57.649" v="3902" actId="1036"/>
          <ac:cxnSpMkLst>
            <pc:docMk/>
            <pc:sldMk cId="1705025858" sldId="261"/>
            <ac:cxnSpMk id="41" creationId="{F3EFB618-AD18-E4DC-AFF8-4AE98F2AD499}"/>
          </ac:cxnSpMkLst>
        </pc:cxnChg>
        <pc:cxnChg chg="add mod topLvl">
          <ac:chgData name="Meshkin, Seyed Hamed *" userId="220999c3-e6ef-4426-a304-d27831ca2f92" providerId="ADAL" clId="{2BBA3B44-3C84-4B2D-9F63-0A7613010D3C}" dt="2023-09-15T03:28:57.649" v="3902" actId="1036"/>
          <ac:cxnSpMkLst>
            <pc:docMk/>
            <pc:sldMk cId="1705025858" sldId="261"/>
            <ac:cxnSpMk id="42" creationId="{8AB55C78-9D32-8C6A-C7A3-D4D65F78E694}"/>
          </ac:cxnSpMkLst>
        </pc:cxnChg>
        <pc:cxnChg chg="add del mod topLvl">
          <ac:chgData name="Meshkin, Seyed Hamed *" userId="220999c3-e6ef-4426-a304-d27831ca2f92" providerId="ADAL" clId="{2BBA3B44-3C84-4B2D-9F63-0A7613010D3C}" dt="2023-09-15T03:28:57.649" v="3902" actId="1036"/>
          <ac:cxnSpMkLst>
            <pc:docMk/>
            <pc:sldMk cId="1705025858" sldId="261"/>
            <ac:cxnSpMk id="43" creationId="{E8E10667-173B-9788-A276-2904411E19F9}"/>
          </ac:cxnSpMkLst>
        </pc:cxnChg>
        <pc:cxnChg chg="del mod">
          <ac:chgData name="Meshkin, Seyed Hamed *" userId="220999c3-e6ef-4426-a304-d27831ca2f92" providerId="ADAL" clId="{2BBA3B44-3C84-4B2D-9F63-0A7613010D3C}" dt="2023-09-15T02:44:24.056" v="2773" actId="478"/>
          <ac:cxnSpMkLst>
            <pc:docMk/>
            <pc:sldMk cId="1705025858" sldId="261"/>
            <ac:cxnSpMk id="44" creationId="{829CC728-0765-1ACD-8CF5-5BFF28259CDA}"/>
          </ac:cxnSpMkLst>
        </pc:cxnChg>
        <pc:cxnChg chg="del mod">
          <ac:chgData name="Meshkin, Seyed Hamed *" userId="220999c3-e6ef-4426-a304-d27831ca2f92" providerId="ADAL" clId="{2BBA3B44-3C84-4B2D-9F63-0A7613010D3C}" dt="2023-09-15T02:44:17.510" v="2769" actId="478"/>
          <ac:cxnSpMkLst>
            <pc:docMk/>
            <pc:sldMk cId="1705025858" sldId="261"/>
            <ac:cxnSpMk id="45" creationId="{CA00FEA5-60B8-C75C-157E-20007F4CA62B}"/>
          </ac:cxnSpMkLst>
        </pc:cxnChg>
        <pc:cxnChg chg="del mod">
          <ac:chgData name="Meshkin, Seyed Hamed *" userId="220999c3-e6ef-4426-a304-d27831ca2f92" providerId="ADAL" clId="{2BBA3B44-3C84-4B2D-9F63-0A7613010D3C}" dt="2023-09-15T02:44:22.370" v="2772" actId="478"/>
          <ac:cxnSpMkLst>
            <pc:docMk/>
            <pc:sldMk cId="1705025858" sldId="261"/>
            <ac:cxnSpMk id="46" creationId="{C25DA651-6E1C-4048-45C6-4A74B24CF793}"/>
          </ac:cxnSpMkLst>
        </pc:cxnChg>
        <pc:cxnChg chg="del mod">
          <ac:chgData name="Meshkin, Seyed Hamed *" userId="220999c3-e6ef-4426-a304-d27831ca2f92" providerId="ADAL" clId="{2BBA3B44-3C84-4B2D-9F63-0A7613010D3C}" dt="2023-09-15T02:44:25.902" v="2774" actId="478"/>
          <ac:cxnSpMkLst>
            <pc:docMk/>
            <pc:sldMk cId="1705025858" sldId="261"/>
            <ac:cxnSpMk id="47" creationId="{0DE1B666-CBB9-EB8B-F75C-6C95768E5062}"/>
          </ac:cxnSpMkLst>
        </pc:cxnChg>
        <pc:cxnChg chg="mod topLvl">
          <ac:chgData name="Meshkin, Seyed Hamed *" userId="220999c3-e6ef-4426-a304-d27831ca2f92" providerId="ADAL" clId="{2BBA3B44-3C84-4B2D-9F63-0A7613010D3C}" dt="2023-09-15T03:34:49.170" v="3991" actId="165"/>
          <ac:cxnSpMkLst>
            <pc:docMk/>
            <pc:sldMk cId="1705025858" sldId="261"/>
            <ac:cxnSpMk id="48" creationId="{90D9BE89-45AD-A193-6FD0-79A8BA9C4CC1}"/>
          </ac:cxnSpMkLst>
        </pc:cxnChg>
        <pc:cxnChg chg="mod topLvl">
          <ac:chgData name="Meshkin, Seyed Hamed *" userId="220999c3-e6ef-4426-a304-d27831ca2f92" providerId="ADAL" clId="{2BBA3B44-3C84-4B2D-9F63-0A7613010D3C}" dt="2023-09-15T03:34:49.170" v="3991" actId="165"/>
          <ac:cxnSpMkLst>
            <pc:docMk/>
            <pc:sldMk cId="1705025858" sldId="261"/>
            <ac:cxnSpMk id="49" creationId="{5F60F6A1-9886-F3EF-95AD-9F7E0EB77794}"/>
          </ac:cxnSpMkLst>
        </pc:cxnChg>
        <pc:cxnChg chg="add del mod ord">
          <ac:chgData name="Meshkin, Seyed Hamed *" userId="220999c3-e6ef-4426-a304-d27831ca2f92" providerId="ADAL" clId="{2BBA3B44-3C84-4B2D-9F63-0A7613010D3C}" dt="2023-09-15T03:36:21.263" v="4014" actId="478"/>
          <ac:cxnSpMkLst>
            <pc:docMk/>
            <pc:sldMk cId="1705025858" sldId="261"/>
            <ac:cxnSpMk id="55" creationId="{C6B7F3DC-71B5-CD8A-2056-C83707869E5C}"/>
          </ac:cxnSpMkLst>
        </pc:cxnChg>
        <pc:cxnChg chg="add del mod">
          <ac:chgData name="Meshkin, Seyed Hamed *" userId="220999c3-e6ef-4426-a304-d27831ca2f92" providerId="ADAL" clId="{2BBA3B44-3C84-4B2D-9F63-0A7613010D3C}" dt="2023-09-15T03:36:18.672" v="4013" actId="478"/>
          <ac:cxnSpMkLst>
            <pc:docMk/>
            <pc:sldMk cId="1705025858" sldId="261"/>
            <ac:cxnSpMk id="56" creationId="{BE939580-C28F-E39A-9585-46A2BC6076A8}"/>
          </ac:cxnSpMkLst>
        </pc:cxnChg>
        <pc:cxnChg chg="add del mod">
          <ac:chgData name="Meshkin, Seyed Hamed *" userId="220999c3-e6ef-4426-a304-d27831ca2f92" providerId="ADAL" clId="{2BBA3B44-3C84-4B2D-9F63-0A7613010D3C}" dt="2023-09-15T03:36:01.843" v="4007" actId="478"/>
          <ac:cxnSpMkLst>
            <pc:docMk/>
            <pc:sldMk cId="1705025858" sldId="261"/>
            <ac:cxnSpMk id="57" creationId="{DF1BF44F-F11C-249A-2DA3-71B686AFA22C}"/>
          </ac:cxnSpMkLst>
        </pc:cxnChg>
        <pc:cxnChg chg="add del mod">
          <ac:chgData name="Meshkin, Seyed Hamed *" userId="220999c3-e6ef-4426-a304-d27831ca2f92" providerId="ADAL" clId="{2BBA3B44-3C84-4B2D-9F63-0A7613010D3C}" dt="2023-09-15T03:36:31.249" v="4020" actId="478"/>
          <ac:cxnSpMkLst>
            <pc:docMk/>
            <pc:sldMk cId="1705025858" sldId="261"/>
            <ac:cxnSpMk id="58" creationId="{59B074D1-B27F-5E6C-06DF-D4F90DA260E4}"/>
          </ac:cxnSpMkLst>
        </pc:cxnChg>
        <pc:cxnChg chg="add del mod">
          <ac:chgData name="Meshkin, Seyed Hamed *" userId="220999c3-e6ef-4426-a304-d27831ca2f92" providerId="ADAL" clId="{2BBA3B44-3C84-4B2D-9F63-0A7613010D3C}" dt="2023-09-15T03:36:27.626" v="4017" actId="478"/>
          <ac:cxnSpMkLst>
            <pc:docMk/>
            <pc:sldMk cId="1705025858" sldId="261"/>
            <ac:cxnSpMk id="59" creationId="{1ED970D1-67DC-E190-97E1-C40273CED8FD}"/>
          </ac:cxnSpMkLst>
        </pc:cxnChg>
        <pc:cxnChg chg="add del mod">
          <ac:chgData name="Meshkin, Seyed Hamed *" userId="220999c3-e6ef-4426-a304-d27831ca2f92" providerId="ADAL" clId="{2BBA3B44-3C84-4B2D-9F63-0A7613010D3C}" dt="2023-09-15T03:36:30.506" v="4019" actId="478"/>
          <ac:cxnSpMkLst>
            <pc:docMk/>
            <pc:sldMk cId="1705025858" sldId="261"/>
            <ac:cxnSpMk id="60" creationId="{F8BB6A8D-B1C7-277E-B18C-9E3863BFD98E}"/>
          </ac:cxnSpMkLst>
        </pc:cxnChg>
        <pc:cxnChg chg="add del mod">
          <ac:chgData name="Meshkin, Seyed Hamed *" userId="220999c3-e6ef-4426-a304-d27831ca2f92" providerId="ADAL" clId="{2BBA3B44-3C84-4B2D-9F63-0A7613010D3C}" dt="2023-09-15T03:36:33.975" v="4021" actId="478"/>
          <ac:cxnSpMkLst>
            <pc:docMk/>
            <pc:sldMk cId="1705025858" sldId="261"/>
            <ac:cxnSpMk id="61" creationId="{2CA8B038-FF23-1464-D95A-B80505A2D534}"/>
          </ac:cxnSpMkLst>
        </pc:cxnChg>
        <pc:cxnChg chg="add del mod">
          <ac:chgData name="Meshkin, Seyed Hamed *" userId="220999c3-e6ef-4426-a304-d27831ca2f92" providerId="ADAL" clId="{2BBA3B44-3C84-4B2D-9F63-0A7613010D3C}" dt="2023-09-15T03:36:29.090" v="4018" actId="478"/>
          <ac:cxnSpMkLst>
            <pc:docMk/>
            <pc:sldMk cId="1705025858" sldId="261"/>
            <ac:cxnSpMk id="62" creationId="{F381360C-C527-9783-5FE6-8FF835A3E4AD}"/>
          </ac:cxnSpMkLst>
        </pc:cxnChg>
        <pc:cxnChg chg="add del mod">
          <ac:chgData name="Meshkin, Seyed Hamed *" userId="220999c3-e6ef-4426-a304-d27831ca2f92" providerId="ADAL" clId="{2BBA3B44-3C84-4B2D-9F63-0A7613010D3C}" dt="2023-09-14T23:20:39.047" v="1937"/>
          <ac:cxnSpMkLst>
            <pc:docMk/>
            <pc:sldMk cId="1705025858" sldId="261"/>
            <ac:cxnSpMk id="63" creationId="{3E7D4C0D-BF80-651F-31E7-9A4C594AE785}"/>
          </ac:cxnSpMkLst>
        </pc:cxnChg>
        <pc:cxnChg chg="add del mod">
          <ac:chgData name="Meshkin, Seyed Hamed *" userId="220999c3-e6ef-4426-a304-d27831ca2f92" providerId="ADAL" clId="{2BBA3B44-3C84-4B2D-9F63-0A7613010D3C}" dt="2023-09-14T23:20:39.047" v="1937"/>
          <ac:cxnSpMkLst>
            <pc:docMk/>
            <pc:sldMk cId="1705025858" sldId="261"/>
            <ac:cxnSpMk id="64" creationId="{AF9EE228-1AE3-9480-D545-04E98CC5A54D}"/>
          </ac:cxnSpMkLst>
        </pc:cxnChg>
        <pc:cxnChg chg="add del mod">
          <ac:chgData name="Meshkin, Seyed Hamed *" userId="220999c3-e6ef-4426-a304-d27831ca2f92" providerId="ADAL" clId="{2BBA3B44-3C84-4B2D-9F63-0A7613010D3C}" dt="2023-09-14T23:20:39.047" v="1937"/>
          <ac:cxnSpMkLst>
            <pc:docMk/>
            <pc:sldMk cId="1705025858" sldId="261"/>
            <ac:cxnSpMk id="65" creationId="{C84BF6DA-FDF8-83DF-7F5F-BC0D272C6504}"/>
          </ac:cxnSpMkLst>
        </pc:cxnChg>
        <pc:cxnChg chg="add del mod">
          <ac:chgData name="Meshkin, Seyed Hamed *" userId="220999c3-e6ef-4426-a304-d27831ca2f92" providerId="ADAL" clId="{2BBA3B44-3C84-4B2D-9F63-0A7613010D3C}" dt="2023-09-14T23:20:39.047" v="1937"/>
          <ac:cxnSpMkLst>
            <pc:docMk/>
            <pc:sldMk cId="1705025858" sldId="261"/>
            <ac:cxnSpMk id="66" creationId="{44B9BB07-38F0-C84F-3052-EB42C74E1215}"/>
          </ac:cxnSpMkLst>
        </pc:cxnChg>
        <pc:cxnChg chg="add mod">
          <ac:chgData name="Meshkin, Seyed Hamed *" userId="220999c3-e6ef-4426-a304-d27831ca2f92" providerId="ADAL" clId="{2BBA3B44-3C84-4B2D-9F63-0A7613010D3C}" dt="2023-09-15T03:28:57.649" v="3902" actId="1036"/>
          <ac:cxnSpMkLst>
            <pc:docMk/>
            <pc:sldMk cId="1705025858" sldId="261"/>
            <ac:cxnSpMk id="66" creationId="{6620F8BD-4503-0F0A-C686-DBD6D6FA307E}"/>
          </ac:cxnSpMkLst>
        </pc:cxnChg>
        <pc:cxnChg chg="add mod">
          <ac:chgData name="Meshkin, Seyed Hamed *" userId="220999c3-e6ef-4426-a304-d27831ca2f92" providerId="ADAL" clId="{2BBA3B44-3C84-4B2D-9F63-0A7613010D3C}" dt="2023-09-15T03:29:21.136" v="3948" actId="1038"/>
          <ac:cxnSpMkLst>
            <pc:docMk/>
            <pc:sldMk cId="1705025858" sldId="261"/>
            <ac:cxnSpMk id="68" creationId="{7924F162-4029-F340-E543-1419B6E15084}"/>
          </ac:cxnSpMkLst>
        </pc:cxnChg>
      </pc:sldChg>
      <pc:sldChg chg="addSp delSp modSp mod">
        <pc:chgData name="Meshkin, Seyed Hamed *" userId="220999c3-e6ef-4426-a304-d27831ca2f92" providerId="ADAL" clId="{2BBA3B44-3C84-4B2D-9F63-0A7613010D3C}" dt="2023-09-15T03:23:27.896" v="3533" actId="1035"/>
        <pc:sldMkLst>
          <pc:docMk/>
          <pc:sldMk cId="268763975" sldId="262"/>
        </pc:sldMkLst>
        <pc:spChg chg="del mod">
          <ac:chgData name="Meshkin, Seyed Hamed *" userId="220999c3-e6ef-4426-a304-d27831ca2f92" providerId="ADAL" clId="{2BBA3B44-3C84-4B2D-9F63-0A7613010D3C}" dt="2023-09-15T03:13:44.496" v="3384" actId="21"/>
          <ac:spMkLst>
            <pc:docMk/>
            <pc:sldMk cId="268763975" sldId="262"/>
            <ac:spMk id="5" creationId="{FFB8E968-EF18-A970-70CD-6E6673D8C070}"/>
          </ac:spMkLst>
        </pc:spChg>
        <pc:spChg chg="mod">
          <ac:chgData name="Meshkin, Seyed Hamed *" userId="220999c3-e6ef-4426-a304-d27831ca2f92" providerId="ADAL" clId="{2BBA3B44-3C84-4B2D-9F63-0A7613010D3C}" dt="2023-09-15T03:13:27.818" v="3382"/>
          <ac:spMkLst>
            <pc:docMk/>
            <pc:sldMk cId="268763975" sldId="262"/>
            <ac:spMk id="6" creationId="{C34A31CF-E3EF-DD85-EE11-B47463315AD7}"/>
          </ac:spMkLst>
        </pc:spChg>
        <pc:spChg chg="mod">
          <ac:chgData name="Meshkin, Seyed Hamed *" userId="220999c3-e6ef-4426-a304-d27831ca2f92" providerId="ADAL" clId="{2BBA3B44-3C84-4B2D-9F63-0A7613010D3C}" dt="2023-09-14T22:33:10.910" v="1417" actId="20577"/>
          <ac:spMkLst>
            <pc:docMk/>
            <pc:sldMk cId="268763975" sldId="262"/>
            <ac:spMk id="15" creationId="{82F84BE0-7882-76A0-700D-A3F993AA899F}"/>
          </ac:spMkLst>
        </pc:spChg>
        <pc:spChg chg="mod">
          <ac:chgData name="Meshkin, Seyed Hamed *" userId="220999c3-e6ef-4426-a304-d27831ca2f92" providerId="ADAL" clId="{2BBA3B44-3C84-4B2D-9F63-0A7613010D3C}" dt="2023-09-15T03:23:21.887" v="3532" actId="1076"/>
          <ac:spMkLst>
            <pc:docMk/>
            <pc:sldMk cId="268763975" sldId="262"/>
            <ac:spMk id="17" creationId="{1C41FF35-0638-4E44-9FCB-AB2DB931C4AD}"/>
          </ac:spMkLst>
        </pc:spChg>
        <pc:spChg chg="add del mod">
          <ac:chgData name="Meshkin, Seyed Hamed *" userId="220999c3-e6ef-4426-a304-d27831ca2f92" providerId="ADAL" clId="{2BBA3B44-3C84-4B2D-9F63-0A7613010D3C}" dt="2023-09-15T03:17:19.407" v="3485" actId="478"/>
          <ac:spMkLst>
            <pc:docMk/>
            <pc:sldMk cId="268763975" sldId="262"/>
            <ac:spMk id="19" creationId="{501278D6-9AC8-835C-A4AA-3C0334D60C60}"/>
          </ac:spMkLst>
        </pc:spChg>
        <pc:spChg chg="mod">
          <ac:chgData name="Meshkin, Seyed Hamed *" userId="220999c3-e6ef-4426-a304-d27831ca2f92" providerId="ADAL" clId="{2BBA3B44-3C84-4B2D-9F63-0A7613010D3C}" dt="2023-09-15T03:22:52.442" v="3525" actId="1076"/>
          <ac:spMkLst>
            <pc:docMk/>
            <pc:sldMk cId="268763975" sldId="262"/>
            <ac:spMk id="20" creationId="{8B10CEB6-364F-00C3-8871-D6CF8DF030B7}"/>
          </ac:spMkLst>
        </pc:spChg>
        <pc:spChg chg="mod">
          <ac:chgData name="Meshkin, Seyed Hamed *" userId="220999c3-e6ef-4426-a304-d27831ca2f92" providerId="ADAL" clId="{2BBA3B44-3C84-4B2D-9F63-0A7613010D3C}" dt="2023-09-15T03:16:53.986" v="3482" actId="1076"/>
          <ac:spMkLst>
            <pc:docMk/>
            <pc:sldMk cId="268763975" sldId="262"/>
            <ac:spMk id="21" creationId="{714A8B89-65EE-0100-170E-383AEBD11AA3}"/>
          </ac:spMkLst>
        </pc:spChg>
        <pc:spChg chg="add mod">
          <ac:chgData name="Meshkin, Seyed Hamed *" userId="220999c3-e6ef-4426-a304-d27831ca2f92" providerId="ADAL" clId="{2BBA3B44-3C84-4B2D-9F63-0A7613010D3C}" dt="2023-09-15T03:16:01.079" v="3455" actId="1076"/>
          <ac:spMkLst>
            <pc:docMk/>
            <pc:sldMk cId="268763975" sldId="262"/>
            <ac:spMk id="24" creationId="{E4340A57-564F-7275-CD12-0C7A1B4BDD7E}"/>
          </ac:spMkLst>
        </pc:spChg>
        <pc:spChg chg="add mod">
          <ac:chgData name="Meshkin, Seyed Hamed *" userId="220999c3-e6ef-4426-a304-d27831ca2f92" providerId="ADAL" clId="{2BBA3B44-3C84-4B2D-9F63-0A7613010D3C}" dt="2023-09-15T03:13:50.620" v="3386" actId="1076"/>
          <ac:spMkLst>
            <pc:docMk/>
            <pc:sldMk cId="268763975" sldId="262"/>
            <ac:spMk id="25" creationId="{2C56B704-3267-C0CC-A0C7-4E7E6393E7CD}"/>
          </ac:spMkLst>
        </pc:spChg>
        <pc:spChg chg="add mod">
          <ac:chgData name="Meshkin, Seyed Hamed *" userId="220999c3-e6ef-4426-a304-d27831ca2f92" providerId="ADAL" clId="{2BBA3B44-3C84-4B2D-9F63-0A7613010D3C}" dt="2023-09-15T03:14:34.889" v="3391" actId="1076"/>
          <ac:spMkLst>
            <pc:docMk/>
            <pc:sldMk cId="268763975" sldId="262"/>
            <ac:spMk id="26" creationId="{8B785AF7-067F-6F91-8E01-A05C25358DD9}"/>
          </ac:spMkLst>
        </pc:spChg>
        <pc:spChg chg="add mod">
          <ac:chgData name="Meshkin, Seyed Hamed *" userId="220999c3-e6ef-4426-a304-d27831ca2f92" providerId="ADAL" clId="{2BBA3B44-3C84-4B2D-9F63-0A7613010D3C}" dt="2023-09-15T03:14:59.783" v="3401" actId="1076"/>
          <ac:spMkLst>
            <pc:docMk/>
            <pc:sldMk cId="268763975" sldId="262"/>
            <ac:spMk id="27" creationId="{A69840DA-4EC8-05D0-B621-D59F4DC67FE2}"/>
          </ac:spMkLst>
        </pc:spChg>
        <pc:spChg chg="add mod">
          <ac:chgData name="Meshkin, Seyed Hamed *" userId="220999c3-e6ef-4426-a304-d27831ca2f92" providerId="ADAL" clId="{2BBA3B44-3C84-4B2D-9F63-0A7613010D3C}" dt="2023-09-15T03:16:53.986" v="3482" actId="1076"/>
          <ac:spMkLst>
            <pc:docMk/>
            <pc:sldMk cId="268763975" sldId="262"/>
            <ac:spMk id="28" creationId="{9E95108E-2866-B017-36F6-B248A0D38B9E}"/>
          </ac:spMkLst>
        </pc:spChg>
        <pc:spChg chg="add mod">
          <ac:chgData name="Meshkin, Seyed Hamed *" userId="220999c3-e6ef-4426-a304-d27831ca2f92" providerId="ADAL" clId="{2BBA3B44-3C84-4B2D-9F63-0A7613010D3C}" dt="2023-09-15T03:16:53.986" v="3482" actId="1076"/>
          <ac:spMkLst>
            <pc:docMk/>
            <pc:sldMk cId="268763975" sldId="262"/>
            <ac:spMk id="29" creationId="{ED2B3871-F031-F571-BCC9-953320B60D7D}"/>
          </ac:spMkLst>
        </pc:spChg>
        <pc:spChg chg="add mod">
          <ac:chgData name="Meshkin, Seyed Hamed *" userId="220999c3-e6ef-4426-a304-d27831ca2f92" providerId="ADAL" clId="{2BBA3B44-3C84-4B2D-9F63-0A7613010D3C}" dt="2023-09-15T03:16:53.986" v="3482" actId="1076"/>
          <ac:spMkLst>
            <pc:docMk/>
            <pc:sldMk cId="268763975" sldId="262"/>
            <ac:spMk id="30" creationId="{78D22D5F-5560-73BE-7AD6-69051CF17726}"/>
          </ac:spMkLst>
        </pc:spChg>
        <pc:spChg chg="add del mod">
          <ac:chgData name="Meshkin, Seyed Hamed *" userId="220999c3-e6ef-4426-a304-d27831ca2f92" providerId="ADAL" clId="{2BBA3B44-3C84-4B2D-9F63-0A7613010D3C}" dt="2023-09-15T03:16:07.275" v="3457"/>
          <ac:spMkLst>
            <pc:docMk/>
            <pc:sldMk cId="268763975" sldId="262"/>
            <ac:spMk id="31" creationId="{10BD6276-7F8A-2C3F-36F4-3912528C44F2}"/>
          </ac:spMkLst>
        </pc:spChg>
        <pc:spChg chg="add mod">
          <ac:chgData name="Meshkin, Seyed Hamed *" userId="220999c3-e6ef-4426-a304-d27831ca2f92" providerId="ADAL" clId="{2BBA3B44-3C84-4B2D-9F63-0A7613010D3C}" dt="2023-09-15T03:16:17.334" v="3473" actId="207"/>
          <ac:spMkLst>
            <pc:docMk/>
            <pc:sldMk cId="268763975" sldId="262"/>
            <ac:spMk id="32" creationId="{E1CC91D9-A2E1-3D30-14C7-93440F946DC6}"/>
          </ac:spMkLst>
        </pc:spChg>
        <pc:spChg chg="add mod">
          <ac:chgData name="Meshkin, Seyed Hamed *" userId="220999c3-e6ef-4426-a304-d27831ca2f92" providerId="ADAL" clId="{2BBA3B44-3C84-4B2D-9F63-0A7613010D3C}" dt="2023-09-15T03:16:28.288" v="3475" actId="1076"/>
          <ac:spMkLst>
            <pc:docMk/>
            <pc:sldMk cId="268763975" sldId="262"/>
            <ac:spMk id="33" creationId="{892994FD-D365-0822-4A49-6D149E25736F}"/>
          </ac:spMkLst>
        </pc:spChg>
        <pc:spChg chg="add mod">
          <ac:chgData name="Meshkin, Seyed Hamed *" userId="220999c3-e6ef-4426-a304-d27831ca2f92" providerId="ADAL" clId="{2BBA3B44-3C84-4B2D-9F63-0A7613010D3C}" dt="2023-09-15T03:16:28.288" v="3475" actId="1076"/>
          <ac:spMkLst>
            <pc:docMk/>
            <pc:sldMk cId="268763975" sldId="262"/>
            <ac:spMk id="34" creationId="{08B3509B-0E1E-EA4E-FEA5-1C3BEF637BB4}"/>
          </ac:spMkLst>
        </pc:spChg>
        <pc:spChg chg="add mod">
          <ac:chgData name="Meshkin, Seyed Hamed *" userId="220999c3-e6ef-4426-a304-d27831ca2f92" providerId="ADAL" clId="{2BBA3B44-3C84-4B2D-9F63-0A7613010D3C}" dt="2023-09-15T03:16:36.229" v="3477" actId="1076"/>
          <ac:spMkLst>
            <pc:docMk/>
            <pc:sldMk cId="268763975" sldId="262"/>
            <ac:spMk id="35" creationId="{C8173865-DBDB-2015-9C77-8A68648F147C}"/>
          </ac:spMkLst>
        </pc:spChg>
        <pc:spChg chg="add mod">
          <ac:chgData name="Meshkin, Seyed Hamed *" userId="220999c3-e6ef-4426-a304-d27831ca2f92" providerId="ADAL" clId="{2BBA3B44-3C84-4B2D-9F63-0A7613010D3C}" dt="2023-09-15T03:16:36.229" v="3477" actId="1076"/>
          <ac:spMkLst>
            <pc:docMk/>
            <pc:sldMk cId="268763975" sldId="262"/>
            <ac:spMk id="36" creationId="{C9D3C4E0-34A5-5D50-0680-D0D29DBBAE88}"/>
          </ac:spMkLst>
        </pc:spChg>
        <pc:spChg chg="add del mod">
          <ac:chgData name="Meshkin, Seyed Hamed *" userId="220999c3-e6ef-4426-a304-d27831ca2f92" providerId="ADAL" clId="{2BBA3B44-3C84-4B2D-9F63-0A7613010D3C}" dt="2023-09-15T03:17:20.689" v="3486" actId="478"/>
          <ac:spMkLst>
            <pc:docMk/>
            <pc:sldMk cId="268763975" sldId="262"/>
            <ac:spMk id="37" creationId="{2DEC0AE6-9854-FBA4-0120-0DF2527EEA69}"/>
          </ac:spMkLst>
        </pc:spChg>
        <pc:spChg chg="add del mod">
          <ac:chgData name="Meshkin, Seyed Hamed *" userId="220999c3-e6ef-4426-a304-d27831ca2f92" providerId="ADAL" clId="{2BBA3B44-3C84-4B2D-9F63-0A7613010D3C}" dt="2023-09-15T03:17:19.407" v="3485" actId="478"/>
          <ac:spMkLst>
            <pc:docMk/>
            <pc:sldMk cId="268763975" sldId="262"/>
            <ac:spMk id="38" creationId="{6CBA61B3-5482-8A9F-D807-21F43C5FAE77}"/>
          </ac:spMkLst>
        </pc:spChg>
        <pc:spChg chg="add mod">
          <ac:chgData name="Meshkin, Seyed Hamed *" userId="220999c3-e6ef-4426-a304-d27831ca2f92" providerId="ADAL" clId="{2BBA3B44-3C84-4B2D-9F63-0A7613010D3C}" dt="2023-09-15T03:17:14.690" v="3484" actId="1076"/>
          <ac:spMkLst>
            <pc:docMk/>
            <pc:sldMk cId="268763975" sldId="262"/>
            <ac:spMk id="39" creationId="{8B2B81FC-24EA-9E9D-D3DE-E197E32F82DB}"/>
          </ac:spMkLst>
        </pc:spChg>
        <pc:spChg chg="add mod">
          <ac:chgData name="Meshkin, Seyed Hamed *" userId="220999c3-e6ef-4426-a304-d27831ca2f92" providerId="ADAL" clId="{2BBA3B44-3C84-4B2D-9F63-0A7613010D3C}" dt="2023-09-15T03:17:14.690" v="3484" actId="1076"/>
          <ac:spMkLst>
            <pc:docMk/>
            <pc:sldMk cId="268763975" sldId="262"/>
            <ac:spMk id="40" creationId="{0A67FA19-1375-044D-E2DD-06189EA8A6FB}"/>
          </ac:spMkLst>
        </pc:spChg>
        <pc:spChg chg="add mod">
          <ac:chgData name="Meshkin, Seyed Hamed *" userId="220999c3-e6ef-4426-a304-d27831ca2f92" providerId="ADAL" clId="{2BBA3B44-3C84-4B2D-9F63-0A7613010D3C}" dt="2023-09-15T03:17:14.690" v="3484" actId="1076"/>
          <ac:spMkLst>
            <pc:docMk/>
            <pc:sldMk cId="268763975" sldId="262"/>
            <ac:spMk id="41" creationId="{6C342A1C-8FC6-A698-7CB1-66D02BCB34B4}"/>
          </ac:spMkLst>
        </pc:spChg>
        <pc:spChg chg="add mod">
          <ac:chgData name="Meshkin, Seyed Hamed *" userId="220999c3-e6ef-4426-a304-d27831ca2f92" providerId="ADAL" clId="{2BBA3B44-3C84-4B2D-9F63-0A7613010D3C}" dt="2023-09-15T03:17:14.690" v="3484" actId="1076"/>
          <ac:spMkLst>
            <pc:docMk/>
            <pc:sldMk cId="268763975" sldId="262"/>
            <ac:spMk id="42" creationId="{74BC7365-BFEE-3AFE-B2BE-FFF7EF758768}"/>
          </ac:spMkLst>
        </pc:spChg>
        <pc:spChg chg="add mod">
          <ac:chgData name="Meshkin, Seyed Hamed *" userId="220999c3-e6ef-4426-a304-d27831ca2f92" providerId="ADAL" clId="{2BBA3B44-3C84-4B2D-9F63-0A7613010D3C}" dt="2023-09-15T03:17:14.690" v="3484" actId="1076"/>
          <ac:spMkLst>
            <pc:docMk/>
            <pc:sldMk cId="268763975" sldId="262"/>
            <ac:spMk id="43" creationId="{313823CD-2CE4-20F6-71FB-A09852E8ABDA}"/>
          </ac:spMkLst>
        </pc:spChg>
        <pc:spChg chg="add mod">
          <ac:chgData name="Meshkin, Seyed Hamed *" userId="220999c3-e6ef-4426-a304-d27831ca2f92" providerId="ADAL" clId="{2BBA3B44-3C84-4B2D-9F63-0A7613010D3C}" dt="2023-09-15T03:17:14.690" v="3484" actId="1076"/>
          <ac:spMkLst>
            <pc:docMk/>
            <pc:sldMk cId="268763975" sldId="262"/>
            <ac:spMk id="44" creationId="{4B5897C0-EF48-6ED3-1DFD-7AADB0A3D3DB}"/>
          </ac:spMkLst>
        </pc:spChg>
        <pc:spChg chg="add mod">
          <ac:chgData name="Meshkin, Seyed Hamed *" userId="220999c3-e6ef-4426-a304-d27831ca2f92" providerId="ADAL" clId="{2BBA3B44-3C84-4B2D-9F63-0A7613010D3C}" dt="2023-09-15T03:23:27.896" v="3533" actId="1035"/>
          <ac:spMkLst>
            <pc:docMk/>
            <pc:sldMk cId="268763975" sldId="262"/>
            <ac:spMk id="47" creationId="{78257B04-A4A0-AC55-620C-FE9EEE8E1165}"/>
          </ac:spMkLst>
        </pc:spChg>
        <pc:spChg chg="add mod">
          <ac:chgData name="Meshkin, Seyed Hamed *" userId="220999c3-e6ef-4426-a304-d27831ca2f92" providerId="ADAL" clId="{2BBA3B44-3C84-4B2D-9F63-0A7613010D3C}" dt="2023-09-15T03:23:27.896" v="3533" actId="1035"/>
          <ac:spMkLst>
            <pc:docMk/>
            <pc:sldMk cId="268763975" sldId="262"/>
            <ac:spMk id="48" creationId="{266048AD-A68E-0660-5D6F-1E92B78D4557}"/>
          </ac:spMkLst>
        </pc:spChg>
        <pc:spChg chg="add mod">
          <ac:chgData name="Meshkin, Seyed Hamed *" userId="220999c3-e6ef-4426-a304-d27831ca2f92" providerId="ADAL" clId="{2BBA3B44-3C84-4B2D-9F63-0A7613010D3C}" dt="2023-09-15T03:23:17.499" v="3530" actId="1076"/>
          <ac:spMkLst>
            <pc:docMk/>
            <pc:sldMk cId="268763975" sldId="262"/>
            <ac:spMk id="49" creationId="{696AF5CD-51E6-CF4B-87C1-52C43C18E26E}"/>
          </ac:spMkLst>
        </pc:spChg>
        <pc:grpChg chg="add del mod">
          <ac:chgData name="Meshkin, Seyed Hamed *" userId="220999c3-e6ef-4426-a304-d27831ca2f92" providerId="ADAL" clId="{2BBA3B44-3C84-4B2D-9F63-0A7613010D3C}" dt="2023-09-15T03:15:34.217" v="3406" actId="478"/>
          <ac:grpSpMkLst>
            <pc:docMk/>
            <pc:sldMk cId="268763975" sldId="262"/>
            <ac:grpSpMk id="2" creationId="{D516C3E8-C940-7F3D-6823-9E20C2475F1A}"/>
          </ac:grpSpMkLst>
        </pc:grpChg>
        <pc:grpChg chg="mod">
          <ac:chgData name="Meshkin, Seyed Hamed *" userId="220999c3-e6ef-4426-a304-d27831ca2f92" providerId="ADAL" clId="{2BBA3B44-3C84-4B2D-9F63-0A7613010D3C}" dt="2023-09-15T03:13:27.818" v="3382"/>
          <ac:grpSpMkLst>
            <pc:docMk/>
            <pc:sldMk cId="268763975" sldId="262"/>
            <ac:grpSpMk id="3" creationId="{B8190D6E-F7C8-4AD7-F3F4-450C6D59502F}"/>
          </ac:grpSpMkLst>
        </pc:grpChg>
        <pc:graphicFrameChg chg="add mod">
          <ac:chgData name="Meshkin, Seyed Hamed *" userId="220999c3-e6ef-4426-a304-d27831ca2f92" providerId="ADAL" clId="{2BBA3B44-3C84-4B2D-9F63-0A7613010D3C}" dt="2023-09-15T03:23:27.896" v="3533" actId="1035"/>
          <ac:graphicFrameMkLst>
            <pc:docMk/>
            <pc:sldMk cId="268763975" sldId="262"/>
            <ac:graphicFrameMk id="45" creationId="{7E077BD1-8FAB-996D-BE87-724A12CA421D}"/>
          </ac:graphicFrameMkLst>
        </pc:graphicFrameChg>
        <pc:graphicFrameChg chg="add mod">
          <ac:chgData name="Meshkin, Seyed Hamed *" userId="220999c3-e6ef-4426-a304-d27831ca2f92" providerId="ADAL" clId="{2BBA3B44-3C84-4B2D-9F63-0A7613010D3C}" dt="2023-09-15T03:23:27.896" v="3533" actId="1035"/>
          <ac:graphicFrameMkLst>
            <pc:docMk/>
            <pc:sldMk cId="268763975" sldId="262"/>
            <ac:graphicFrameMk id="46" creationId="{0079ED31-1510-F9CD-C944-95CBA1A61897}"/>
          </ac:graphicFrameMkLst>
        </pc:graphicFrameChg>
        <pc:picChg chg="mod">
          <ac:chgData name="Meshkin, Seyed Hamed *" userId="220999c3-e6ef-4426-a304-d27831ca2f92" providerId="ADAL" clId="{2BBA3B44-3C84-4B2D-9F63-0A7613010D3C}" dt="2023-09-15T03:13:27.818" v="3382"/>
          <ac:picMkLst>
            <pc:docMk/>
            <pc:sldMk cId="268763975" sldId="262"/>
            <ac:picMk id="8" creationId="{246C375B-0FCC-D532-16D0-8E869E83A66A}"/>
          </ac:picMkLst>
        </pc:picChg>
        <pc:picChg chg="mod">
          <ac:chgData name="Meshkin, Seyed Hamed *" userId="220999c3-e6ef-4426-a304-d27831ca2f92" providerId="ADAL" clId="{2BBA3B44-3C84-4B2D-9F63-0A7613010D3C}" dt="2023-09-15T03:21:25.426" v="3505" actId="14100"/>
          <ac:picMkLst>
            <pc:docMk/>
            <pc:sldMk cId="268763975" sldId="262"/>
            <ac:picMk id="23" creationId="{D1413276-710C-3F2A-B603-987D2ED8AA41}"/>
          </ac:picMkLst>
        </pc:picChg>
        <pc:cxnChg chg="mod">
          <ac:chgData name="Meshkin, Seyed Hamed *" userId="220999c3-e6ef-4426-a304-d27831ca2f92" providerId="ADAL" clId="{2BBA3B44-3C84-4B2D-9F63-0A7613010D3C}" dt="2023-09-15T03:13:27.818" v="3382"/>
          <ac:cxnSpMkLst>
            <pc:docMk/>
            <pc:sldMk cId="268763975" sldId="262"/>
            <ac:cxnSpMk id="11" creationId="{B0C290A0-52DC-B783-BD7D-617791B766CF}"/>
          </ac:cxnSpMkLst>
        </pc:cxnChg>
        <pc:cxnChg chg="mod">
          <ac:chgData name="Meshkin, Seyed Hamed *" userId="220999c3-e6ef-4426-a304-d27831ca2f92" providerId="ADAL" clId="{2BBA3B44-3C84-4B2D-9F63-0A7613010D3C}" dt="2023-09-15T03:13:27.818" v="3382"/>
          <ac:cxnSpMkLst>
            <pc:docMk/>
            <pc:sldMk cId="268763975" sldId="262"/>
            <ac:cxnSpMk id="12" creationId="{7E3501D7-2DF8-B0A8-C895-7058B5BA3B2D}"/>
          </ac:cxnSpMkLst>
        </pc:cxnChg>
        <pc:cxnChg chg="mod">
          <ac:chgData name="Meshkin, Seyed Hamed *" userId="220999c3-e6ef-4426-a304-d27831ca2f92" providerId="ADAL" clId="{2BBA3B44-3C84-4B2D-9F63-0A7613010D3C}" dt="2023-09-15T03:13:27.818" v="3382"/>
          <ac:cxnSpMkLst>
            <pc:docMk/>
            <pc:sldMk cId="268763975" sldId="262"/>
            <ac:cxnSpMk id="13" creationId="{EA3DCBF4-6B7A-6F31-B5E7-B9928025D105}"/>
          </ac:cxnSpMkLst>
        </pc:cxnChg>
        <pc:cxnChg chg="mod">
          <ac:chgData name="Meshkin, Seyed Hamed *" userId="220999c3-e6ef-4426-a304-d27831ca2f92" providerId="ADAL" clId="{2BBA3B44-3C84-4B2D-9F63-0A7613010D3C}" dt="2023-09-15T03:13:27.818" v="3382"/>
          <ac:cxnSpMkLst>
            <pc:docMk/>
            <pc:sldMk cId="268763975" sldId="262"/>
            <ac:cxnSpMk id="18" creationId="{77415D80-B09D-3458-383A-2CFA294A8C2C}"/>
          </ac:cxnSpMkLst>
        </pc:cxnChg>
      </pc:sldChg>
      <pc:sldChg chg="modSp mod">
        <pc:chgData name="Meshkin, Seyed Hamed *" userId="220999c3-e6ef-4426-a304-d27831ca2f92" providerId="ADAL" clId="{2BBA3B44-3C84-4B2D-9F63-0A7613010D3C}" dt="2023-09-14T22:24:23.097" v="1397" actId="14100"/>
        <pc:sldMkLst>
          <pc:docMk/>
          <pc:sldMk cId="872379353" sldId="263"/>
        </pc:sldMkLst>
        <pc:spChg chg="mod">
          <ac:chgData name="Meshkin, Seyed Hamed *" userId="220999c3-e6ef-4426-a304-d27831ca2f92" providerId="ADAL" clId="{2BBA3B44-3C84-4B2D-9F63-0A7613010D3C}" dt="2023-09-14T22:24:23.097" v="1397" actId="14100"/>
          <ac:spMkLst>
            <pc:docMk/>
            <pc:sldMk cId="872379353" sldId="263"/>
            <ac:spMk id="3" creationId="{48C33B18-445A-5296-F758-07B389EF91DB}"/>
          </ac:spMkLst>
        </pc:spChg>
      </pc:sldChg>
      <pc:sldChg chg="modSp mod">
        <pc:chgData name="Meshkin, Seyed Hamed *" userId="220999c3-e6ef-4426-a304-d27831ca2f92" providerId="ADAL" clId="{2BBA3B44-3C84-4B2D-9F63-0A7613010D3C}" dt="2023-09-14T22:46:55.781" v="1696" actId="6549"/>
        <pc:sldMkLst>
          <pc:docMk/>
          <pc:sldMk cId="1426313979" sldId="268"/>
        </pc:sldMkLst>
        <pc:spChg chg="mod">
          <ac:chgData name="Meshkin, Seyed Hamed *" userId="220999c3-e6ef-4426-a304-d27831ca2f92" providerId="ADAL" clId="{2BBA3B44-3C84-4B2D-9F63-0A7613010D3C}" dt="2023-09-14T22:46:55.781" v="1696" actId="6549"/>
          <ac:spMkLst>
            <pc:docMk/>
            <pc:sldMk cId="1426313979" sldId="268"/>
            <ac:spMk id="16" creationId="{0AF99804-FC3B-9FD9-A681-B8B1F5F3B2E2}"/>
          </ac:spMkLst>
        </pc:spChg>
      </pc:sldChg>
      <pc:sldChg chg="addSp delSp modSp mod modAnim">
        <pc:chgData name="Meshkin, Seyed Hamed *" userId="220999c3-e6ef-4426-a304-d27831ca2f92" providerId="ADAL" clId="{2BBA3B44-3C84-4B2D-9F63-0A7613010D3C}" dt="2023-09-15T00:52:10.454" v="2388" actId="20577"/>
        <pc:sldMkLst>
          <pc:docMk/>
          <pc:sldMk cId="2200062975" sldId="271"/>
        </pc:sldMkLst>
        <pc:spChg chg="add del mod">
          <ac:chgData name="Meshkin, Seyed Hamed *" userId="220999c3-e6ef-4426-a304-d27831ca2f92" providerId="ADAL" clId="{2BBA3B44-3C84-4B2D-9F63-0A7613010D3C}" dt="2023-09-14T22:35:46.359" v="1439" actId="478"/>
          <ac:spMkLst>
            <pc:docMk/>
            <pc:sldMk cId="2200062975" sldId="271"/>
            <ac:spMk id="3" creationId="{3DDAEED2-6F68-45CD-BB01-E4D1D253C5AB}"/>
          </ac:spMkLst>
        </pc:spChg>
        <pc:spChg chg="add mod">
          <ac:chgData name="Meshkin, Seyed Hamed *" userId="220999c3-e6ef-4426-a304-d27831ca2f92" providerId="ADAL" clId="{2BBA3B44-3C84-4B2D-9F63-0A7613010D3C}" dt="2023-09-15T00:43:54.902" v="2291" actId="1076"/>
          <ac:spMkLst>
            <pc:docMk/>
            <pc:sldMk cId="2200062975" sldId="271"/>
            <ac:spMk id="4" creationId="{5F551CE5-C545-EBDB-CCDE-5FE1AE529C06}"/>
          </ac:spMkLst>
        </pc:spChg>
        <pc:spChg chg="add mod">
          <ac:chgData name="Meshkin, Seyed Hamed *" userId="220999c3-e6ef-4426-a304-d27831ca2f92" providerId="ADAL" clId="{2BBA3B44-3C84-4B2D-9F63-0A7613010D3C}" dt="2023-09-15T00:52:10.454" v="2388" actId="20577"/>
          <ac:spMkLst>
            <pc:docMk/>
            <pc:sldMk cId="2200062975" sldId="271"/>
            <ac:spMk id="6" creationId="{BC9CF0F6-7010-0DB8-3A48-5EB61E046215}"/>
          </ac:spMkLst>
        </pc:spChg>
        <pc:spChg chg="mod">
          <ac:chgData name="Meshkin, Seyed Hamed *" userId="220999c3-e6ef-4426-a304-d27831ca2f92" providerId="ADAL" clId="{2BBA3B44-3C84-4B2D-9F63-0A7613010D3C}" dt="2023-09-15T00:44:51.205" v="2309" actId="122"/>
          <ac:spMkLst>
            <pc:docMk/>
            <pc:sldMk cId="2200062975" sldId="271"/>
            <ac:spMk id="9" creationId="{363C4099-E7F7-5DBF-14AA-A4E8251FBBBF}"/>
          </ac:spMkLst>
        </pc:spChg>
        <pc:spChg chg="mod">
          <ac:chgData name="Meshkin, Seyed Hamed *" userId="220999c3-e6ef-4426-a304-d27831ca2f92" providerId="ADAL" clId="{2BBA3B44-3C84-4B2D-9F63-0A7613010D3C}" dt="2023-09-14T22:37:40.110" v="1456" actId="1076"/>
          <ac:spMkLst>
            <pc:docMk/>
            <pc:sldMk cId="2200062975" sldId="271"/>
            <ac:spMk id="10" creationId="{24C24913-B9F8-FAD0-6247-E959B21A014C}"/>
          </ac:spMkLst>
        </pc:spChg>
        <pc:spChg chg="mod">
          <ac:chgData name="Meshkin, Seyed Hamed *" userId="220999c3-e6ef-4426-a304-d27831ca2f92" providerId="ADAL" clId="{2BBA3B44-3C84-4B2D-9F63-0A7613010D3C}" dt="2023-09-14T22:37:55.902" v="1457" actId="1076"/>
          <ac:spMkLst>
            <pc:docMk/>
            <pc:sldMk cId="2200062975" sldId="271"/>
            <ac:spMk id="18" creationId="{37469770-2BB0-A2F2-AEEB-3818CB1DED55}"/>
          </ac:spMkLst>
        </pc:spChg>
        <pc:spChg chg="mod">
          <ac:chgData name="Meshkin, Seyed Hamed *" userId="220999c3-e6ef-4426-a304-d27831ca2f92" providerId="ADAL" clId="{2BBA3B44-3C84-4B2D-9F63-0A7613010D3C}" dt="2023-09-14T22:38:00.370" v="1458" actId="1076"/>
          <ac:spMkLst>
            <pc:docMk/>
            <pc:sldMk cId="2200062975" sldId="271"/>
            <ac:spMk id="19" creationId="{4EA7DC18-E09F-90A2-0D88-FBB15BED668D}"/>
          </ac:spMkLst>
        </pc:spChg>
        <pc:spChg chg="mod">
          <ac:chgData name="Meshkin, Seyed Hamed *" userId="220999c3-e6ef-4426-a304-d27831ca2f92" providerId="ADAL" clId="{2BBA3B44-3C84-4B2D-9F63-0A7613010D3C}" dt="2023-09-14T22:37:40.110" v="1456" actId="1076"/>
          <ac:spMkLst>
            <pc:docMk/>
            <pc:sldMk cId="2200062975" sldId="271"/>
            <ac:spMk id="26" creationId="{FD61D371-5DA5-3A33-B91F-03D43BECB2F0}"/>
          </ac:spMkLst>
        </pc:spChg>
        <pc:spChg chg="mod">
          <ac:chgData name="Meshkin, Seyed Hamed *" userId="220999c3-e6ef-4426-a304-d27831ca2f92" providerId="ADAL" clId="{2BBA3B44-3C84-4B2D-9F63-0A7613010D3C}" dt="2023-09-14T22:38:19.504" v="1462" actId="1076"/>
          <ac:spMkLst>
            <pc:docMk/>
            <pc:sldMk cId="2200062975" sldId="271"/>
            <ac:spMk id="28" creationId="{A84431FD-60A1-B3BF-BB87-CD36364BC110}"/>
          </ac:spMkLst>
        </pc:spChg>
        <pc:spChg chg="mod">
          <ac:chgData name="Meshkin, Seyed Hamed *" userId="220999c3-e6ef-4426-a304-d27831ca2f92" providerId="ADAL" clId="{2BBA3B44-3C84-4B2D-9F63-0A7613010D3C}" dt="2023-09-14T23:06:01.007" v="1760" actId="1076"/>
          <ac:spMkLst>
            <pc:docMk/>
            <pc:sldMk cId="2200062975" sldId="271"/>
            <ac:spMk id="29" creationId="{AD06B680-805D-1A4A-B99C-AB9365699106}"/>
          </ac:spMkLst>
        </pc:spChg>
        <pc:spChg chg="mod">
          <ac:chgData name="Meshkin, Seyed Hamed *" userId="220999c3-e6ef-4426-a304-d27831ca2f92" providerId="ADAL" clId="{2BBA3B44-3C84-4B2D-9F63-0A7613010D3C}" dt="2023-09-14T23:06:03.632" v="1761" actId="1076"/>
          <ac:spMkLst>
            <pc:docMk/>
            <pc:sldMk cId="2200062975" sldId="271"/>
            <ac:spMk id="31" creationId="{0E54E471-2548-290B-7829-73FB96A594B0}"/>
          </ac:spMkLst>
        </pc:spChg>
        <pc:spChg chg="mod">
          <ac:chgData name="Meshkin, Seyed Hamed *" userId="220999c3-e6ef-4426-a304-d27831ca2f92" providerId="ADAL" clId="{2BBA3B44-3C84-4B2D-9F63-0A7613010D3C}" dt="2023-09-15T00:42:35.219" v="2283" actId="14100"/>
          <ac:spMkLst>
            <pc:docMk/>
            <pc:sldMk cId="2200062975" sldId="271"/>
            <ac:spMk id="1041" creationId="{1CEFB9E6-7470-745E-BC1A-F7BCABB6A152}"/>
          </ac:spMkLst>
        </pc:spChg>
        <pc:grpChg chg="add mod">
          <ac:chgData name="Meshkin, Seyed Hamed *" userId="220999c3-e6ef-4426-a304-d27831ca2f92" providerId="ADAL" clId="{2BBA3B44-3C84-4B2D-9F63-0A7613010D3C}" dt="2023-09-14T22:38:13.325" v="1461" actId="164"/>
          <ac:grpSpMkLst>
            <pc:docMk/>
            <pc:sldMk cId="2200062975" sldId="271"/>
            <ac:grpSpMk id="5" creationId="{ECEAA92D-4214-FB80-F29C-C74224A1836D}"/>
          </ac:grpSpMkLst>
        </pc:grpChg>
        <pc:grpChg chg="mod">
          <ac:chgData name="Meshkin, Seyed Hamed *" userId="220999c3-e6ef-4426-a304-d27831ca2f92" providerId="ADAL" clId="{2BBA3B44-3C84-4B2D-9F63-0A7613010D3C}" dt="2023-09-14T22:38:00.370" v="1458" actId="1076"/>
          <ac:grpSpMkLst>
            <pc:docMk/>
            <pc:sldMk cId="2200062975" sldId="271"/>
            <ac:grpSpMk id="20" creationId="{CE5E8819-BCAE-2354-4F5B-CCA4BCDDC743}"/>
          </ac:grpSpMkLst>
        </pc:grpChg>
        <pc:grpChg chg="mod">
          <ac:chgData name="Meshkin, Seyed Hamed *" userId="220999c3-e6ef-4426-a304-d27831ca2f92" providerId="ADAL" clId="{2BBA3B44-3C84-4B2D-9F63-0A7613010D3C}" dt="2023-09-14T22:37:55.902" v="1457" actId="1076"/>
          <ac:grpSpMkLst>
            <pc:docMk/>
            <pc:sldMk cId="2200062975" sldId="271"/>
            <ac:grpSpMk id="21" creationId="{CFB05AC8-848B-D6C2-CCAE-109C2F9F6BA6}"/>
          </ac:grpSpMkLst>
        </pc:grpChg>
        <pc:grpChg chg="mod">
          <ac:chgData name="Meshkin, Seyed Hamed *" userId="220999c3-e6ef-4426-a304-d27831ca2f92" providerId="ADAL" clId="{2BBA3B44-3C84-4B2D-9F63-0A7613010D3C}" dt="2023-09-14T22:37:40.110" v="1456" actId="1076"/>
          <ac:grpSpMkLst>
            <pc:docMk/>
            <pc:sldMk cId="2200062975" sldId="271"/>
            <ac:grpSpMk id="22" creationId="{E4E077A0-9169-A89F-6491-8F34792F1E59}"/>
          </ac:grpSpMkLst>
        </pc:grpChg>
        <pc:grpChg chg="mod">
          <ac:chgData name="Meshkin, Seyed Hamed *" userId="220999c3-e6ef-4426-a304-d27831ca2f92" providerId="ADAL" clId="{2BBA3B44-3C84-4B2D-9F63-0A7613010D3C}" dt="2023-09-14T22:38:07.997" v="1459" actId="1076"/>
          <ac:grpSpMkLst>
            <pc:docMk/>
            <pc:sldMk cId="2200062975" sldId="271"/>
            <ac:grpSpMk id="27" creationId="{FBEEA3AE-F96D-6C1B-02E6-7F799A19F6A2}"/>
          </ac:grpSpMkLst>
        </pc:grpChg>
        <pc:picChg chg="mod">
          <ac:chgData name="Meshkin, Seyed Hamed *" userId="220999c3-e6ef-4426-a304-d27831ca2f92" providerId="ADAL" clId="{2BBA3B44-3C84-4B2D-9F63-0A7613010D3C}" dt="2023-09-14T22:37:05.584" v="1451" actId="1076"/>
          <ac:picMkLst>
            <pc:docMk/>
            <pc:sldMk cId="2200062975" sldId="271"/>
            <ac:picMk id="7" creationId="{0C8292D6-9B08-0E17-E7B8-7E49416A1BB3}"/>
          </ac:picMkLst>
        </pc:picChg>
        <pc:picChg chg="mod">
          <ac:chgData name="Meshkin, Seyed Hamed *" userId="220999c3-e6ef-4426-a304-d27831ca2f92" providerId="ADAL" clId="{2BBA3B44-3C84-4B2D-9F63-0A7613010D3C}" dt="2023-09-14T22:37:40.110" v="1456" actId="1076"/>
          <ac:picMkLst>
            <pc:docMk/>
            <pc:sldMk cId="2200062975" sldId="271"/>
            <ac:picMk id="17" creationId="{9FDC6F94-DD94-527C-4466-528455EAEFB9}"/>
          </ac:picMkLst>
        </pc:picChg>
        <pc:picChg chg="mod">
          <ac:chgData name="Meshkin, Seyed Hamed *" userId="220999c3-e6ef-4426-a304-d27831ca2f92" providerId="ADAL" clId="{2BBA3B44-3C84-4B2D-9F63-0A7613010D3C}" dt="2023-09-14T22:37:40.110" v="1456" actId="1076"/>
          <ac:picMkLst>
            <pc:docMk/>
            <pc:sldMk cId="2200062975" sldId="271"/>
            <ac:picMk id="25" creationId="{CF0F8DC3-EBB8-75BE-D507-2646AC335535}"/>
          </ac:picMkLst>
        </pc:picChg>
        <pc:picChg chg="mod">
          <ac:chgData name="Meshkin, Seyed Hamed *" userId="220999c3-e6ef-4426-a304-d27831ca2f92" providerId="ADAL" clId="{2BBA3B44-3C84-4B2D-9F63-0A7613010D3C}" dt="2023-09-14T22:37:55.902" v="1457" actId="1076"/>
          <ac:picMkLst>
            <pc:docMk/>
            <pc:sldMk cId="2200062975" sldId="271"/>
            <ac:picMk id="1034" creationId="{FBC3CAAD-D804-5DA8-ACFB-33A8A233BEE0}"/>
          </ac:picMkLst>
        </pc:picChg>
        <pc:picChg chg="mod">
          <ac:chgData name="Meshkin, Seyed Hamed *" userId="220999c3-e6ef-4426-a304-d27831ca2f92" providerId="ADAL" clId="{2BBA3B44-3C84-4B2D-9F63-0A7613010D3C}" dt="2023-09-14T22:38:00.370" v="1458" actId="1076"/>
          <ac:picMkLst>
            <pc:docMk/>
            <pc:sldMk cId="2200062975" sldId="271"/>
            <ac:picMk id="1036" creationId="{9E6EA6F8-D86E-14DE-308A-80C65BA06E0C}"/>
          </ac:picMkLst>
        </pc:picChg>
        <pc:picChg chg="mod">
          <ac:chgData name="Meshkin, Seyed Hamed *" userId="220999c3-e6ef-4426-a304-d27831ca2f92" providerId="ADAL" clId="{2BBA3B44-3C84-4B2D-9F63-0A7613010D3C}" dt="2023-09-14T22:38:19.504" v="1462" actId="1076"/>
          <ac:picMkLst>
            <pc:docMk/>
            <pc:sldMk cId="2200062975" sldId="271"/>
            <ac:picMk id="1040" creationId="{0E0F4AA2-8E16-EE75-63CD-7AA51C4B5B80}"/>
          </ac:picMkLst>
        </pc:picChg>
      </pc:sldChg>
      <pc:sldChg chg="addSp delSp modSp mod modTransition modAnim">
        <pc:chgData name="Meshkin, Seyed Hamed *" userId="220999c3-e6ef-4426-a304-d27831ca2f92" providerId="ADAL" clId="{2BBA3B44-3C84-4B2D-9F63-0A7613010D3C}" dt="2023-09-15T02:37:08.076" v="2684" actId="14100"/>
        <pc:sldMkLst>
          <pc:docMk/>
          <pc:sldMk cId="551856264" sldId="272"/>
        </pc:sldMkLst>
        <pc:spChg chg="add mod topLvl">
          <ac:chgData name="Meshkin, Seyed Hamed *" userId="220999c3-e6ef-4426-a304-d27831ca2f92" providerId="ADAL" clId="{2BBA3B44-3C84-4B2D-9F63-0A7613010D3C}" dt="2023-09-15T01:00:45.069" v="2391" actId="408"/>
          <ac:spMkLst>
            <pc:docMk/>
            <pc:sldMk cId="551856264" sldId="272"/>
            <ac:spMk id="2" creationId="{3AB0AAEE-CDA5-BF45-BED9-9E953AAAC1F1}"/>
          </ac:spMkLst>
        </pc:spChg>
        <pc:spChg chg="add mod topLvl">
          <ac:chgData name="Meshkin, Seyed Hamed *" userId="220999c3-e6ef-4426-a304-d27831ca2f92" providerId="ADAL" clId="{2BBA3B44-3C84-4B2D-9F63-0A7613010D3C}" dt="2023-09-15T01:00:45.069" v="2391" actId="408"/>
          <ac:spMkLst>
            <pc:docMk/>
            <pc:sldMk cId="551856264" sldId="272"/>
            <ac:spMk id="3" creationId="{FE0CBF4F-068E-F6F8-5846-F3260CF58536}"/>
          </ac:spMkLst>
        </pc:spChg>
        <pc:spChg chg="add mod topLvl">
          <ac:chgData name="Meshkin, Seyed Hamed *" userId="220999c3-e6ef-4426-a304-d27831ca2f92" providerId="ADAL" clId="{2BBA3B44-3C84-4B2D-9F63-0A7613010D3C}" dt="2023-09-15T01:00:32.541" v="2390" actId="12789"/>
          <ac:spMkLst>
            <pc:docMk/>
            <pc:sldMk cId="551856264" sldId="272"/>
            <ac:spMk id="8" creationId="{C08B7C57-89D0-AFF6-8C66-C179DA87C8D2}"/>
          </ac:spMkLst>
        </pc:spChg>
        <pc:spChg chg="mod">
          <ac:chgData name="Meshkin, Seyed Hamed *" userId="220999c3-e6ef-4426-a304-d27831ca2f92" providerId="ADAL" clId="{2BBA3B44-3C84-4B2D-9F63-0A7613010D3C}" dt="2023-09-15T02:37:08.076" v="2684" actId="14100"/>
          <ac:spMkLst>
            <pc:docMk/>
            <pc:sldMk cId="551856264" sldId="272"/>
            <ac:spMk id="15" creationId="{E63F5967-2B8E-60C0-AB58-0CAEF891D8B7}"/>
          </ac:spMkLst>
        </pc:spChg>
        <pc:spChg chg="del topLvl">
          <ac:chgData name="Meshkin, Seyed Hamed *" userId="220999c3-e6ef-4426-a304-d27831ca2f92" providerId="ADAL" clId="{2BBA3B44-3C84-4B2D-9F63-0A7613010D3C}" dt="2023-09-15T00:48:32.514" v="2329" actId="478"/>
          <ac:spMkLst>
            <pc:docMk/>
            <pc:sldMk cId="551856264" sldId="272"/>
            <ac:spMk id="25" creationId="{40517369-2A35-702F-1CB4-BD9B8BB56F1E}"/>
          </ac:spMkLst>
        </pc:spChg>
        <pc:spChg chg="mod topLvl">
          <ac:chgData name="Meshkin, Seyed Hamed *" userId="220999c3-e6ef-4426-a304-d27831ca2f92" providerId="ADAL" clId="{2BBA3B44-3C84-4B2D-9F63-0A7613010D3C}" dt="2023-09-15T01:00:32.541" v="2390" actId="12789"/>
          <ac:spMkLst>
            <pc:docMk/>
            <pc:sldMk cId="551856264" sldId="272"/>
            <ac:spMk id="26" creationId="{C3C61409-CC5F-D722-B247-1448E5E6A80B}"/>
          </ac:spMkLst>
        </pc:spChg>
        <pc:spChg chg="mod">
          <ac:chgData name="Meshkin, Seyed Hamed *" userId="220999c3-e6ef-4426-a304-d27831ca2f92" providerId="ADAL" clId="{2BBA3B44-3C84-4B2D-9F63-0A7613010D3C}" dt="2023-09-15T00:50:05.354" v="2374" actId="1076"/>
          <ac:spMkLst>
            <pc:docMk/>
            <pc:sldMk cId="551856264" sldId="272"/>
            <ac:spMk id="27" creationId="{23D9D620-EE38-0CB4-892D-3DB5E2636D18}"/>
          </ac:spMkLst>
        </pc:spChg>
        <pc:spChg chg="mod">
          <ac:chgData name="Meshkin, Seyed Hamed *" userId="220999c3-e6ef-4426-a304-d27831ca2f92" providerId="ADAL" clId="{2BBA3B44-3C84-4B2D-9F63-0A7613010D3C}" dt="2023-09-15T00:47:29.907" v="2325" actId="14100"/>
          <ac:spMkLst>
            <pc:docMk/>
            <pc:sldMk cId="551856264" sldId="272"/>
            <ac:spMk id="2097" creationId="{F8DC6DE0-2797-9EE0-2A5C-EF1B03F65CB6}"/>
          </ac:spMkLst>
        </pc:spChg>
        <pc:grpChg chg="add del mod">
          <ac:chgData name="Meshkin, Seyed Hamed *" userId="220999c3-e6ef-4426-a304-d27831ca2f92" providerId="ADAL" clId="{2BBA3B44-3C84-4B2D-9F63-0A7613010D3C}" dt="2023-09-15T01:00:22.195" v="2389" actId="165"/>
          <ac:grpSpMkLst>
            <pc:docMk/>
            <pc:sldMk cId="551856264" sldId="272"/>
            <ac:grpSpMk id="9" creationId="{3F19111E-83E1-37FF-59D9-84D09F12938F}"/>
          </ac:grpSpMkLst>
        </pc:grpChg>
        <pc:grpChg chg="del">
          <ac:chgData name="Meshkin, Seyed Hamed *" userId="220999c3-e6ef-4426-a304-d27831ca2f92" providerId="ADAL" clId="{2BBA3B44-3C84-4B2D-9F63-0A7613010D3C}" dt="2023-09-15T00:48:32.514" v="2329" actId="478"/>
          <ac:grpSpMkLst>
            <pc:docMk/>
            <pc:sldMk cId="551856264" sldId="272"/>
            <ac:grpSpMk id="24" creationId="{06A41091-070A-2824-53CC-96699C7CC76B}"/>
          </ac:grpSpMkLst>
        </pc:grpChg>
        <pc:grpChg chg="mod">
          <ac:chgData name="Meshkin, Seyed Hamed *" userId="220999c3-e6ef-4426-a304-d27831ca2f92" providerId="ADAL" clId="{2BBA3B44-3C84-4B2D-9F63-0A7613010D3C}" dt="2023-09-15T01:01:04.563" v="2393" actId="1076"/>
          <ac:grpSpMkLst>
            <pc:docMk/>
            <pc:sldMk cId="551856264" sldId="272"/>
            <ac:grpSpMk id="28" creationId="{CA32ACFC-FDE2-8C50-0315-186D7B826731}"/>
          </ac:grpSpMkLst>
        </pc:grpChg>
      </pc:sldChg>
      <pc:sldChg chg="addSp delSp modSp mod delAnim">
        <pc:chgData name="Meshkin, Seyed Hamed *" userId="220999c3-e6ef-4426-a304-d27831ca2f92" providerId="ADAL" clId="{2BBA3B44-3C84-4B2D-9F63-0A7613010D3C}" dt="2023-09-14T22:17:59.406" v="1345" actId="1076"/>
        <pc:sldMkLst>
          <pc:docMk/>
          <pc:sldMk cId="1357583290" sldId="273"/>
        </pc:sldMkLst>
        <pc:spChg chg="add del mod">
          <ac:chgData name="Meshkin, Seyed Hamed *" userId="220999c3-e6ef-4426-a304-d27831ca2f92" providerId="ADAL" clId="{2BBA3B44-3C84-4B2D-9F63-0A7613010D3C}" dt="2023-09-14T18:58:46.050" v="64" actId="478"/>
          <ac:spMkLst>
            <pc:docMk/>
            <pc:sldMk cId="1357583290" sldId="273"/>
            <ac:spMk id="2" creationId="{440E9917-3A19-C40C-DCDC-798D9C161013}"/>
          </ac:spMkLst>
        </pc:spChg>
        <pc:spChg chg="add del mod">
          <ac:chgData name="Meshkin, Seyed Hamed *" userId="220999c3-e6ef-4426-a304-d27831ca2f92" providerId="ADAL" clId="{2BBA3B44-3C84-4B2D-9F63-0A7613010D3C}" dt="2023-09-14T20:30:35.969" v="468" actId="478"/>
          <ac:spMkLst>
            <pc:docMk/>
            <pc:sldMk cId="1357583290" sldId="273"/>
            <ac:spMk id="3" creationId="{A6D14F16-3B72-F437-BCEB-6D0304970C1E}"/>
          </ac:spMkLst>
        </pc:spChg>
        <pc:spChg chg="add del mod">
          <ac:chgData name="Meshkin, Seyed Hamed *" userId="220999c3-e6ef-4426-a304-d27831ca2f92" providerId="ADAL" clId="{2BBA3B44-3C84-4B2D-9F63-0A7613010D3C}" dt="2023-09-14T20:29:58.281" v="462" actId="478"/>
          <ac:spMkLst>
            <pc:docMk/>
            <pc:sldMk cId="1357583290" sldId="273"/>
            <ac:spMk id="4" creationId="{7C35AC5D-CD25-E858-1D40-07532AB0AC95}"/>
          </ac:spMkLst>
        </pc:spChg>
        <pc:spChg chg="add del mod">
          <ac:chgData name="Meshkin, Seyed Hamed *" userId="220999c3-e6ef-4426-a304-d27831ca2f92" providerId="ADAL" clId="{2BBA3B44-3C84-4B2D-9F63-0A7613010D3C}" dt="2023-09-14T19:43:07.194" v="121" actId="478"/>
          <ac:spMkLst>
            <pc:docMk/>
            <pc:sldMk cId="1357583290" sldId="273"/>
            <ac:spMk id="6" creationId="{C6F0853A-2B28-A8A4-45AC-04814E466FF3}"/>
          </ac:spMkLst>
        </pc:spChg>
        <pc:spChg chg="add mod">
          <ac:chgData name="Meshkin, Seyed Hamed *" userId="220999c3-e6ef-4426-a304-d27831ca2f92" providerId="ADAL" clId="{2BBA3B44-3C84-4B2D-9F63-0A7613010D3C}" dt="2023-09-14T22:16:02.228" v="1309" actId="1076"/>
          <ac:spMkLst>
            <pc:docMk/>
            <pc:sldMk cId="1357583290" sldId="273"/>
            <ac:spMk id="7" creationId="{B6E7064F-3BD0-8409-20FD-04CEAA3A6573}"/>
          </ac:spMkLst>
        </pc:spChg>
        <pc:spChg chg="mod">
          <ac:chgData name="Meshkin, Seyed Hamed *" userId="220999c3-e6ef-4426-a304-d27831ca2f92" providerId="ADAL" clId="{2BBA3B44-3C84-4B2D-9F63-0A7613010D3C}" dt="2023-09-14T20:29:06.237" v="452" actId="14100"/>
          <ac:spMkLst>
            <pc:docMk/>
            <pc:sldMk cId="1357583290" sldId="273"/>
            <ac:spMk id="11" creationId="{24907D67-47BF-2F98-B3CA-CFDC2747CAEC}"/>
          </ac:spMkLst>
        </pc:spChg>
        <pc:spChg chg="mod">
          <ac:chgData name="Meshkin, Seyed Hamed *" userId="220999c3-e6ef-4426-a304-d27831ca2f92" providerId="ADAL" clId="{2BBA3B44-3C84-4B2D-9F63-0A7613010D3C}" dt="2023-09-14T22:16:39.805" v="1319" actId="113"/>
          <ac:spMkLst>
            <pc:docMk/>
            <pc:sldMk cId="1357583290" sldId="273"/>
            <ac:spMk id="12" creationId="{E9A09CA2-D6AA-C7E4-E02E-184BC389472D}"/>
          </ac:spMkLst>
        </pc:spChg>
        <pc:spChg chg="del">
          <ac:chgData name="Meshkin, Seyed Hamed *" userId="220999c3-e6ef-4426-a304-d27831ca2f92" providerId="ADAL" clId="{2BBA3B44-3C84-4B2D-9F63-0A7613010D3C}" dt="2023-09-14T18:59:03.312" v="66" actId="478"/>
          <ac:spMkLst>
            <pc:docMk/>
            <pc:sldMk cId="1357583290" sldId="273"/>
            <ac:spMk id="13" creationId="{4B42857C-F407-AF33-36DB-8F2111DC8DE8}"/>
          </ac:spMkLst>
        </pc:spChg>
        <pc:spChg chg="mod">
          <ac:chgData name="Meshkin, Seyed Hamed *" userId="220999c3-e6ef-4426-a304-d27831ca2f92" providerId="ADAL" clId="{2BBA3B44-3C84-4B2D-9F63-0A7613010D3C}" dt="2023-09-14T22:17:59.406" v="1345" actId="1076"/>
          <ac:spMkLst>
            <pc:docMk/>
            <pc:sldMk cId="1357583290" sldId="273"/>
            <ac:spMk id="14" creationId="{2DE6AEDD-4C5A-9798-9857-7E3F95D65D28}"/>
          </ac:spMkLst>
        </pc:spChg>
        <pc:spChg chg="del mod">
          <ac:chgData name="Meshkin, Seyed Hamed *" userId="220999c3-e6ef-4426-a304-d27831ca2f92" providerId="ADAL" clId="{2BBA3B44-3C84-4B2D-9F63-0A7613010D3C}" dt="2023-09-14T18:58:44.838" v="62" actId="478"/>
          <ac:spMkLst>
            <pc:docMk/>
            <pc:sldMk cId="1357583290" sldId="273"/>
            <ac:spMk id="15" creationId="{6F1957C9-9CA4-E48E-FD0F-84E2053510DA}"/>
          </ac:spMkLst>
        </pc:spChg>
        <pc:spChg chg="del mod">
          <ac:chgData name="Meshkin, Seyed Hamed *" userId="220999c3-e6ef-4426-a304-d27831ca2f92" providerId="ADAL" clId="{2BBA3B44-3C84-4B2D-9F63-0A7613010D3C}" dt="2023-09-14T20:11:45.327" v="268" actId="478"/>
          <ac:spMkLst>
            <pc:docMk/>
            <pc:sldMk cId="1357583290" sldId="273"/>
            <ac:spMk id="16" creationId="{7DC8A971-1F06-59D4-7BA4-31809EBE9872}"/>
          </ac:spMkLst>
        </pc:spChg>
        <pc:spChg chg="del mod">
          <ac:chgData name="Meshkin, Seyed Hamed *" userId="220999c3-e6ef-4426-a304-d27831ca2f92" providerId="ADAL" clId="{2BBA3B44-3C84-4B2D-9F63-0A7613010D3C}" dt="2023-09-14T18:58:45.375" v="63" actId="478"/>
          <ac:spMkLst>
            <pc:docMk/>
            <pc:sldMk cId="1357583290" sldId="273"/>
            <ac:spMk id="17" creationId="{37C6912E-B78C-68FB-0B6A-988E2B42D567}"/>
          </ac:spMkLst>
        </pc:spChg>
        <pc:spChg chg="del mod">
          <ac:chgData name="Meshkin, Seyed Hamed *" userId="220999c3-e6ef-4426-a304-d27831ca2f92" providerId="ADAL" clId="{2BBA3B44-3C84-4B2D-9F63-0A7613010D3C}" dt="2023-09-14T20:15:46.076" v="282" actId="478"/>
          <ac:spMkLst>
            <pc:docMk/>
            <pc:sldMk cId="1357583290" sldId="273"/>
            <ac:spMk id="18" creationId="{989FE58C-41B6-A48A-6796-ED5A3A32BB44}"/>
          </ac:spMkLst>
        </pc:spChg>
        <pc:spChg chg="mod">
          <ac:chgData name="Meshkin, Seyed Hamed *" userId="220999c3-e6ef-4426-a304-d27831ca2f92" providerId="ADAL" clId="{2BBA3B44-3C84-4B2D-9F63-0A7613010D3C}" dt="2023-09-14T22:17:32.564" v="1337" actId="14100"/>
          <ac:spMkLst>
            <pc:docMk/>
            <pc:sldMk cId="1357583290" sldId="273"/>
            <ac:spMk id="19" creationId="{8641C4D9-C52E-BA42-B6E8-20CB9B2FB657}"/>
          </ac:spMkLst>
        </pc:spChg>
        <pc:spChg chg="add del mod">
          <ac:chgData name="Meshkin, Seyed Hamed *" userId="220999c3-e6ef-4426-a304-d27831ca2f92" providerId="ADAL" clId="{2BBA3B44-3C84-4B2D-9F63-0A7613010D3C}" dt="2023-09-14T20:27:07.591" v="382" actId="478"/>
          <ac:spMkLst>
            <pc:docMk/>
            <pc:sldMk cId="1357583290" sldId="273"/>
            <ac:spMk id="24" creationId="{C9CFB85D-35B4-5AB6-173F-C3899C965568}"/>
          </ac:spMkLst>
        </pc:spChg>
        <pc:spChg chg="add mod">
          <ac:chgData name="Meshkin, Seyed Hamed *" userId="220999c3-e6ef-4426-a304-d27831ca2f92" providerId="ADAL" clId="{2BBA3B44-3C84-4B2D-9F63-0A7613010D3C}" dt="2023-09-14T22:17:07.242" v="1327" actId="1076"/>
          <ac:spMkLst>
            <pc:docMk/>
            <pc:sldMk cId="1357583290" sldId="273"/>
            <ac:spMk id="27" creationId="{24496ED8-B5A6-92B0-813B-BB2C8A87EC3C}"/>
          </ac:spMkLst>
        </pc:spChg>
        <pc:spChg chg="add mod">
          <ac:chgData name="Meshkin, Seyed Hamed *" userId="220999c3-e6ef-4426-a304-d27831ca2f92" providerId="ADAL" clId="{2BBA3B44-3C84-4B2D-9F63-0A7613010D3C}" dt="2023-09-14T22:16:28.680" v="1315" actId="1076"/>
          <ac:spMkLst>
            <pc:docMk/>
            <pc:sldMk cId="1357583290" sldId="273"/>
            <ac:spMk id="28" creationId="{3431F46B-8084-1C16-68AD-A23DDC1E7134}"/>
          </ac:spMkLst>
        </pc:spChg>
        <pc:spChg chg="add mod">
          <ac:chgData name="Meshkin, Seyed Hamed *" userId="220999c3-e6ef-4426-a304-d27831ca2f92" providerId="ADAL" clId="{2BBA3B44-3C84-4B2D-9F63-0A7613010D3C}" dt="2023-09-14T22:16:02.228" v="1309" actId="1076"/>
          <ac:spMkLst>
            <pc:docMk/>
            <pc:sldMk cId="1357583290" sldId="273"/>
            <ac:spMk id="29" creationId="{A7773856-D6CE-39DC-C5CC-F94CEDA4B444}"/>
          </ac:spMkLst>
        </pc:spChg>
        <pc:spChg chg="add mod">
          <ac:chgData name="Meshkin, Seyed Hamed *" userId="220999c3-e6ef-4426-a304-d27831ca2f92" providerId="ADAL" clId="{2BBA3B44-3C84-4B2D-9F63-0A7613010D3C}" dt="2023-09-14T22:16:02.228" v="1309" actId="1076"/>
          <ac:spMkLst>
            <pc:docMk/>
            <pc:sldMk cId="1357583290" sldId="273"/>
            <ac:spMk id="30" creationId="{CE8E0C63-6B04-31BD-A42D-8200FCAFD090}"/>
          </ac:spMkLst>
        </pc:spChg>
        <pc:graphicFrameChg chg="add del modGraphic">
          <ac:chgData name="Meshkin, Seyed Hamed *" userId="220999c3-e6ef-4426-a304-d27831ca2f92" providerId="ADAL" clId="{2BBA3B44-3C84-4B2D-9F63-0A7613010D3C}" dt="2023-09-14T20:16:24.011" v="284" actId="478"/>
          <ac:graphicFrameMkLst>
            <pc:docMk/>
            <pc:sldMk cId="1357583290" sldId="273"/>
            <ac:graphicFrameMk id="20" creationId="{019B0893-CAC7-A657-D3C5-4BB399260281}"/>
          </ac:graphicFrameMkLst>
        </pc:graphicFrameChg>
        <pc:graphicFrameChg chg="add del mod modGraphic">
          <ac:chgData name="Meshkin, Seyed Hamed *" userId="220999c3-e6ef-4426-a304-d27831ca2f92" providerId="ADAL" clId="{2BBA3B44-3C84-4B2D-9F63-0A7613010D3C}" dt="2023-09-14T20:17:44.673" v="289" actId="1032"/>
          <ac:graphicFrameMkLst>
            <pc:docMk/>
            <pc:sldMk cId="1357583290" sldId="273"/>
            <ac:graphicFrameMk id="21" creationId="{A4C90EBB-6D1B-AEC8-30E3-B56E191EC27F}"/>
          </ac:graphicFrameMkLst>
        </pc:graphicFrameChg>
        <pc:graphicFrameChg chg="add del mod modGraphic">
          <ac:chgData name="Meshkin, Seyed Hamed *" userId="220999c3-e6ef-4426-a304-d27831ca2f92" providerId="ADAL" clId="{2BBA3B44-3C84-4B2D-9F63-0A7613010D3C}" dt="2023-09-14T20:19:11.569" v="305" actId="478"/>
          <ac:graphicFrameMkLst>
            <pc:docMk/>
            <pc:sldMk cId="1357583290" sldId="273"/>
            <ac:graphicFrameMk id="22" creationId="{2CAD8147-2925-D557-6397-7A0D222CFC06}"/>
          </ac:graphicFrameMkLst>
        </pc:graphicFrameChg>
        <pc:graphicFrameChg chg="add del mod modGraphic">
          <ac:chgData name="Meshkin, Seyed Hamed *" userId="220999c3-e6ef-4426-a304-d27831ca2f92" providerId="ADAL" clId="{2BBA3B44-3C84-4B2D-9F63-0A7613010D3C}" dt="2023-09-14T20:25:57.143" v="366" actId="478"/>
          <ac:graphicFrameMkLst>
            <pc:docMk/>
            <pc:sldMk cId="1357583290" sldId="273"/>
            <ac:graphicFrameMk id="23" creationId="{A5378BAD-787B-7A1C-5C55-4C95BDDD6EAC}"/>
          </ac:graphicFrameMkLst>
        </pc:graphicFrameChg>
      </pc:sldChg>
      <pc:sldChg chg="addSp delSp modSp new mod modAnim">
        <pc:chgData name="Meshkin, Seyed Hamed *" userId="220999c3-e6ef-4426-a304-d27831ca2f92" providerId="ADAL" clId="{2BBA3B44-3C84-4B2D-9F63-0A7613010D3C}" dt="2023-09-14T22:25:44.177" v="1401" actId="1076"/>
        <pc:sldMkLst>
          <pc:docMk/>
          <pc:sldMk cId="3928176676" sldId="276"/>
        </pc:sldMkLst>
        <pc:spChg chg="del">
          <ac:chgData name="Meshkin, Seyed Hamed *" userId="220999c3-e6ef-4426-a304-d27831ca2f92" providerId="ADAL" clId="{2BBA3B44-3C84-4B2D-9F63-0A7613010D3C}" dt="2023-09-14T21:26:26.749" v="526" actId="478"/>
          <ac:spMkLst>
            <pc:docMk/>
            <pc:sldMk cId="3928176676" sldId="276"/>
            <ac:spMk id="2" creationId="{EED6D593-02BB-DBB9-6F58-CC158D3A0ADF}"/>
          </ac:spMkLst>
        </pc:spChg>
        <pc:spChg chg="del">
          <ac:chgData name="Meshkin, Seyed Hamed *" userId="220999c3-e6ef-4426-a304-d27831ca2f92" providerId="ADAL" clId="{2BBA3B44-3C84-4B2D-9F63-0A7613010D3C}" dt="2023-09-14T21:26:26.749" v="526" actId="478"/>
          <ac:spMkLst>
            <pc:docMk/>
            <pc:sldMk cId="3928176676" sldId="276"/>
            <ac:spMk id="3" creationId="{A792594E-13BC-80FB-3CA4-4FC5FEB9517D}"/>
          </ac:spMkLst>
        </pc:spChg>
        <pc:spChg chg="del">
          <ac:chgData name="Meshkin, Seyed Hamed *" userId="220999c3-e6ef-4426-a304-d27831ca2f92" providerId="ADAL" clId="{2BBA3B44-3C84-4B2D-9F63-0A7613010D3C}" dt="2023-09-14T21:26:26.749" v="526" actId="478"/>
          <ac:spMkLst>
            <pc:docMk/>
            <pc:sldMk cId="3928176676" sldId="276"/>
            <ac:spMk id="4" creationId="{ACB49146-49C1-7601-10D5-B9DE25373E6B}"/>
          </ac:spMkLst>
        </pc:spChg>
        <pc:spChg chg="add mod">
          <ac:chgData name="Meshkin, Seyed Hamed *" userId="220999c3-e6ef-4426-a304-d27831ca2f92" providerId="ADAL" clId="{2BBA3B44-3C84-4B2D-9F63-0A7613010D3C}" dt="2023-09-14T22:22:01.159" v="1381" actId="164"/>
          <ac:spMkLst>
            <pc:docMk/>
            <pc:sldMk cId="3928176676" sldId="276"/>
            <ac:spMk id="7" creationId="{A595157C-0C60-6EE2-5883-DE412D6FC9F7}"/>
          </ac:spMkLst>
        </pc:spChg>
        <pc:spChg chg="add mod">
          <ac:chgData name="Meshkin, Seyed Hamed *" userId="220999c3-e6ef-4426-a304-d27831ca2f92" providerId="ADAL" clId="{2BBA3B44-3C84-4B2D-9F63-0A7613010D3C}" dt="2023-09-14T22:22:01.159" v="1381" actId="164"/>
          <ac:spMkLst>
            <pc:docMk/>
            <pc:sldMk cId="3928176676" sldId="276"/>
            <ac:spMk id="8" creationId="{5D2C02E1-77E9-0560-2CDB-400ABC6DB878}"/>
          </ac:spMkLst>
        </pc:spChg>
        <pc:spChg chg="add mod">
          <ac:chgData name="Meshkin, Seyed Hamed *" userId="220999c3-e6ef-4426-a304-d27831ca2f92" providerId="ADAL" clId="{2BBA3B44-3C84-4B2D-9F63-0A7613010D3C}" dt="2023-09-14T22:22:01.159" v="1381" actId="164"/>
          <ac:spMkLst>
            <pc:docMk/>
            <pc:sldMk cId="3928176676" sldId="276"/>
            <ac:spMk id="9" creationId="{F27A3DBC-C5DA-E27B-E30C-C0CB2EE26CAA}"/>
          </ac:spMkLst>
        </pc:spChg>
        <pc:spChg chg="add mod">
          <ac:chgData name="Meshkin, Seyed Hamed *" userId="220999c3-e6ef-4426-a304-d27831ca2f92" providerId="ADAL" clId="{2BBA3B44-3C84-4B2D-9F63-0A7613010D3C}" dt="2023-09-14T22:22:01.159" v="1381" actId="164"/>
          <ac:spMkLst>
            <pc:docMk/>
            <pc:sldMk cId="3928176676" sldId="276"/>
            <ac:spMk id="10" creationId="{DFE31BC8-CBA6-3EC1-BAF6-797BA6F68755}"/>
          </ac:spMkLst>
        </pc:spChg>
        <pc:spChg chg="add mod">
          <ac:chgData name="Meshkin, Seyed Hamed *" userId="220999c3-e6ef-4426-a304-d27831ca2f92" providerId="ADAL" clId="{2BBA3B44-3C84-4B2D-9F63-0A7613010D3C}" dt="2023-09-14T22:22:01.159" v="1381" actId="164"/>
          <ac:spMkLst>
            <pc:docMk/>
            <pc:sldMk cId="3928176676" sldId="276"/>
            <ac:spMk id="11" creationId="{0341A904-C6A4-13F1-BB93-E55C1A8E3634}"/>
          </ac:spMkLst>
        </pc:spChg>
        <pc:spChg chg="add mod">
          <ac:chgData name="Meshkin, Seyed Hamed *" userId="220999c3-e6ef-4426-a304-d27831ca2f92" providerId="ADAL" clId="{2BBA3B44-3C84-4B2D-9F63-0A7613010D3C}" dt="2023-09-14T22:22:01.159" v="1381" actId="164"/>
          <ac:spMkLst>
            <pc:docMk/>
            <pc:sldMk cId="3928176676" sldId="276"/>
            <ac:spMk id="12" creationId="{7E6D15FB-6423-D8DB-81CA-A2AE2A039677}"/>
          </ac:spMkLst>
        </pc:spChg>
        <pc:spChg chg="add mod">
          <ac:chgData name="Meshkin, Seyed Hamed *" userId="220999c3-e6ef-4426-a304-d27831ca2f92" providerId="ADAL" clId="{2BBA3B44-3C84-4B2D-9F63-0A7613010D3C}" dt="2023-09-14T22:22:01.159" v="1381" actId="164"/>
          <ac:spMkLst>
            <pc:docMk/>
            <pc:sldMk cId="3928176676" sldId="276"/>
            <ac:spMk id="13" creationId="{5866C216-1389-13A3-B0E1-93C3DC5CD592}"/>
          </ac:spMkLst>
        </pc:spChg>
        <pc:spChg chg="add mod">
          <ac:chgData name="Meshkin, Seyed Hamed *" userId="220999c3-e6ef-4426-a304-d27831ca2f92" providerId="ADAL" clId="{2BBA3B44-3C84-4B2D-9F63-0A7613010D3C}" dt="2023-09-14T22:25:44.177" v="1401" actId="1076"/>
          <ac:spMkLst>
            <pc:docMk/>
            <pc:sldMk cId="3928176676" sldId="276"/>
            <ac:spMk id="14" creationId="{CC5875EB-6B1B-7CA0-41A7-C47719A3BF37}"/>
          </ac:spMkLst>
        </pc:spChg>
        <pc:spChg chg="add mod">
          <ac:chgData name="Meshkin, Seyed Hamed *" userId="220999c3-e6ef-4426-a304-d27831ca2f92" providerId="ADAL" clId="{2BBA3B44-3C84-4B2D-9F63-0A7613010D3C}" dt="2023-09-14T21:31:15.207" v="781" actId="14100"/>
          <ac:spMkLst>
            <pc:docMk/>
            <pc:sldMk cId="3928176676" sldId="276"/>
            <ac:spMk id="16" creationId="{EA1E6AA0-AAAB-4009-CF47-28795AB6CB31}"/>
          </ac:spMkLst>
        </pc:spChg>
        <pc:spChg chg="add mod">
          <ac:chgData name="Meshkin, Seyed Hamed *" userId="220999c3-e6ef-4426-a304-d27831ca2f92" providerId="ADAL" clId="{2BBA3B44-3C84-4B2D-9F63-0A7613010D3C}" dt="2023-09-14T22:22:01.159" v="1381" actId="164"/>
          <ac:spMkLst>
            <pc:docMk/>
            <pc:sldMk cId="3928176676" sldId="276"/>
            <ac:spMk id="17" creationId="{B192DCAF-0C54-3133-1833-22EEDC770752}"/>
          </ac:spMkLst>
        </pc:spChg>
        <pc:spChg chg="add mod">
          <ac:chgData name="Meshkin, Seyed Hamed *" userId="220999c3-e6ef-4426-a304-d27831ca2f92" providerId="ADAL" clId="{2BBA3B44-3C84-4B2D-9F63-0A7613010D3C}" dt="2023-09-14T22:22:01.159" v="1381" actId="164"/>
          <ac:spMkLst>
            <pc:docMk/>
            <pc:sldMk cId="3928176676" sldId="276"/>
            <ac:spMk id="23" creationId="{A807FB8E-7680-F8A8-6978-6EB59BEB7B5D}"/>
          </ac:spMkLst>
        </pc:spChg>
        <pc:spChg chg="add del">
          <ac:chgData name="Meshkin, Seyed Hamed *" userId="220999c3-e6ef-4426-a304-d27831ca2f92" providerId="ADAL" clId="{2BBA3B44-3C84-4B2D-9F63-0A7613010D3C}" dt="2023-09-14T21:34:42.165" v="964" actId="11529"/>
          <ac:spMkLst>
            <pc:docMk/>
            <pc:sldMk cId="3928176676" sldId="276"/>
            <ac:spMk id="26" creationId="{00BED147-4BC1-EF5E-77B0-37F784F06846}"/>
          </ac:spMkLst>
        </pc:spChg>
        <pc:spChg chg="add mod">
          <ac:chgData name="Meshkin, Seyed Hamed *" userId="220999c3-e6ef-4426-a304-d27831ca2f92" providerId="ADAL" clId="{2BBA3B44-3C84-4B2D-9F63-0A7613010D3C}" dt="2023-09-14T22:22:01.159" v="1381" actId="164"/>
          <ac:spMkLst>
            <pc:docMk/>
            <pc:sldMk cId="3928176676" sldId="276"/>
            <ac:spMk id="27" creationId="{0D5D7D91-FDD4-69B6-B550-F475BA09A05A}"/>
          </ac:spMkLst>
        </pc:spChg>
        <pc:spChg chg="add mod">
          <ac:chgData name="Meshkin, Seyed Hamed *" userId="220999c3-e6ef-4426-a304-d27831ca2f92" providerId="ADAL" clId="{2BBA3B44-3C84-4B2D-9F63-0A7613010D3C}" dt="2023-09-14T22:22:01.159" v="1381" actId="164"/>
          <ac:spMkLst>
            <pc:docMk/>
            <pc:sldMk cId="3928176676" sldId="276"/>
            <ac:spMk id="28" creationId="{A0C3330A-6FB0-EE9A-C8AB-A0776776BD4D}"/>
          </ac:spMkLst>
        </pc:spChg>
        <pc:spChg chg="add mod">
          <ac:chgData name="Meshkin, Seyed Hamed *" userId="220999c3-e6ef-4426-a304-d27831ca2f92" providerId="ADAL" clId="{2BBA3B44-3C84-4B2D-9F63-0A7613010D3C}" dt="2023-09-14T22:22:01.159" v="1381" actId="164"/>
          <ac:spMkLst>
            <pc:docMk/>
            <pc:sldMk cId="3928176676" sldId="276"/>
            <ac:spMk id="29" creationId="{88344283-11C6-6F3A-5833-B80AEBBB7676}"/>
          </ac:spMkLst>
        </pc:spChg>
        <pc:spChg chg="add mod">
          <ac:chgData name="Meshkin, Seyed Hamed *" userId="220999c3-e6ef-4426-a304-d27831ca2f92" providerId="ADAL" clId="{2BBA3B44-3C84-4B2D-9F63-0A7613010D3C}" dt="2023-09-14T22:22:01.159" v="1381" actId="164"/>
          <ac:spMkLst>
            <pc:docMk/>
            <pc:sldMk cId="3928176676" sldId="276"/>
            <ac:spMk id="30" creationId="{99A457C9-2E20-9B9E-9C2A-53DC94CC30D0}"/>
          </ac:spMkLst>
        </pc:spChg>
        <pc:spChg chg="add mod">
          <ac:chgData name="Meshkin, Seyed Hamed *" userId="220999c3-e6ef-4426-a304-d27831ca2f92" providerId="ADAL" clId="{2BBA3B44-3C84-4B2D-9F63-0A7613010D3C}" dt="2023-09-14T22:22:01.159" v="1381" actId="164"/>
          <ac:spMkLst>
            <pc:docMk/>
            <pc:sldMk cId="3928176676" sldId="276"/>
            <ac:spMk id="31" creationId="{B4DA9CA0-14E7-9664-CE28-C85EFBF80E31}"/>
          </ac:spMkLst>
        </pc:spChg>
        <pc:spChg chg="add mod">
          <ac:chgData name="Meshkin, Seyed Hamed *" userId="220999c3-e6ef-4426-a304-d27831ca2f92" providerId="ADAL" clId="{2BBA3B44-3C84-4B2D-9F63-0A7613010D3C}" dt="2023-09-14T22:22:01.159" v="1381" actId="164"/>
          <ac:spMkLst>
            <pc:docMk/>
            <pc:sldMk cId="3928176676" sldId="276"/>
            <ac:spMk id="32" creationId="{C8BB6B5B-E096-0058-9D1D-9FB6EDDCF864}"/>
          </ac:spMkLst>
        </pc:spChg>
        <pc:spChg chg="add mod">
          <ac:chgData name="Meshkin, Seyed Hamed *" userId="220999c3-e6ef-4426-a304-d27831ca2f92" providerId="ADAL" clId="{2BBA3B44-3C84-4B2D-9F63-0A7613010D3C}" dt="2023-09-14T22:22:43.441" v="1384" actId="207"/>
          <ac:spMkLst>
            <pc:docMk/>
            <pc:sldMk cId="3928176676" sldId="276"/>
            <ac:spMk id="38" creationId="{9B0B35D3-385A-11B3-17A6-DA40D36D29EB}"/>
          </ac:spMkLst>
        </pc:spChg>
        <pc:spChg chg="add del mod">
          <ac:chgData name="Meshkin, Seyed Hamed *" userId="220999c3-e6ef-4426-a304-d27831ca2f92" providerId="ADAL" clId="{2BBA3B44-3C84-4B2D-9F63-0A7613010D3C}" dt="2023-09-14T22:09:54.006" v="1211" actId="478"/>
          <ac:spMkLst>
            <pc:docMk/>
            <pc:sldMk cId="3928176676" sldId="276"/>
            <ac:spMk id="43" creationId="{6A7B62F1-C9DB-2416-A544-94B47D52E68F}"/>
          </ac:spMkLst>
        </pc:spChg>
        <pc:spChg chg="add mod">
          <ac:chgData name="Meshkin, Seyed Hamed *" userId="220999c3-e6ef-4426-a304-d27831ca2f92" providerId="ADAL" clId="{2BBA3B44-3C84-4B2D-9F63-0A7613010D3C}" dt="2023-09-14T22:10:08.867" v="1215" actId="1076"/>
          <ac:spMkLst>
            <pc:docMk/>
            <pc:sldMk cId="3928176676" sldId="276"/>
            <ac:spMk id="44" creationId="{6BC7E8F9-4B33-1FE6-9EA3-BB9948A9D4A3}"/>
          </ac:spMkLst>
        </pc:spChg>
        <pc:spChg chg="add mod">
          <ac:chgData name="Meshkin, Seyed Hamed *" userId="220999c3-e6ef-4426-a304-d27831ca2f92" providerId="ADAL" clId="{2BBA3B44-3C84-4B2D-9F63-0A7613010D3C}" dt="2023-09-14T22:10:46.743" v="1242" actId="1076"/>
          <ac:spMkLst>
            <pc:docMk/>
            <pc:sldMk cId="3928176676" sldId="276"/>
            <ac:spMk id="45" creationId="{8E9989D7-5A92-87FF-B423-2BCC67D99376}"/>
          </ac:spMkLst>
        </pc:spChg>
        <pc:grpChg chg="add mod">
          <ac:chgData name="Meshkin, Seyed Hamed *" userId="220999c3-e6ef-4426-a304-d27831ca2f92" providerId="ADAL" clId="{2BBA3B44-3C84-4B2D-9F63-0A7613010D3C}" dt="2023-09-14T22:22:01.159" v="1381" actId="164"/>
          <ac:grpSpMkLst>
            <pc:docMk/>
            <pc:sldMk cId="3928176676" sldId="276"/>
            <ac:grpSpMk id="47" creationId="{BA7199BE-182B-D258-9BBC-5CA72BA4561A}"/>
          </ac:grpSpMkLst>
        </pc:grpChg>
        <pc:graphicFrameChg chg="add del mod modGraphic">
          <ac:chgData name="Meshkin, Seyed Hamed *" userId="220999c3-e6ef-4426-a304-d27831ca2f92" providerId="ADAL" clId="{2BBA3B44-3C84-4B2D-9F63-0A7613010D3C}" dt="2023-09-14T22:07:50.327" v="1156" actId="3680"/>
          <ac:graphicFrameMkLst>
            <pc:docMk/>
            <pc:sldMk cId="3928176676" sldId="276"/>
            <ac:graphicFrameMk id="39" creationId="{360474E3-4666-1C54-DC6E-6880F2CF4BE7}"/>
          </ac:graphicFrameMkLst>
        </pc:graphicFrameChg>
        <pc:graphicFrameChg chg="add mod modGraphic">
          <ac:chgData name="Meshkin, Seyed Hamed *" userId="220999c3-e6ef-4426-a304-d27831ca2f92" providerId="ADAL" clId="{2BBA3B44-3C84-4B2D-9F63-0A7613010D3C}" dt="2023-09-14T22:09:25.855" v="1207" actId="1076"/>
          <ac:graphicFrameMkLst>
            <pc:docMk/>
            <pc:sldMk cId="3928176676" sldId="276"/>
            <ac:graphicFrameMk id="40" creationId="{FCEA5CCB-8CA3-75FF-8D94-DBD36DA920BF}"/>
          </ac:graphicFrameMkLst>
        </pc:graphicFrameChg>
        <pc:picChg chg="add del">
          <ac:chgData name="Meshkin, Seyed Hamed *" userId="220999c3-e6ef-4426-a304-d27831ca2f92" providerId="ADAL" clId="{2BBA3B44-3C84-4B2D-9F63-0A7613010D3C}" dt="2023-09-14T21:26:39.844" v="528" actId="478"/>
          <ac:picMkLst>
            <pc:docMk/>
            <pc:sldMk cId="3928176676" sldId="276"/>
            <ac:picMk id="6" creationId="{B797E0F2-A82B-F638-6317-2A53CD37067F}"/>
          </ac:picMkLst>
        </pc:picChg>
        <pc:picChg chg="add mod">
          <ac:chgData name="Meshkin, Seyed Hamed *" userId="220999c3-e6ef-4426-a304-d27831ca2f92" providerId="ADAL" clId="{2BBA3B44-3C84-4B2D-9F63-0A7613010D3C}" dt="2023-09-14T22:21:55.778" v="1380" actId="1076"/>
          <ac:picMkLst>
            <pc:docMk/>
            <pc:sldMk cId="3928176676" sldId="276"/>
            <ac:picMk id="15" creationId="{A6B14510-4E05-8C7B-86B3-3F2176AE73B9}"/>
          </ac:picMkLst>
        </pc:picChg>
        <pc:picChg chg="add mod ord">
          <ac:chgData name="Meshkin, Seyed Hamed *" userId="220999c3-e6ef-4426-a304-d27831ca2f92" providerId="ADAL" clId="{2BBA3B44-3C84-4B2D-9F63-0A7613010D3C}" dt="2023-09-14T22:00:35.303" v="1066" actId="167"/>
          <ac:picMkLst>
            <pc:docMk/>
            <pc:sldMk cId="3928176676" sldId="276"/>
            <ac:picMk id="33" creationId="{73D7D3C0-376F-C29F-8E41-1C02E0366DFB}"/>
          </ac:picMkLst>
        </pc:picChg>
        <pc:cxnChg chg="add mod">
          <ac:chgData name="Meshkin, Seyed Hamed *" userId="220999c3-e6ef-4426-a304-d27831ca2f92" providerId="ADAL" clId="{2BBA3B44-3C84-4B2D-9F63-0A7613010D3C}" dt="2023-09-14T22:22:01.159" v="1381" actId="164"/>
          <ac:cxnSpMkLst>
            <pc:docMk/>
            <pc:sldMk cId="3928176676" sldId="276"/>
            <ac:cxnSpMk id="19" creationId="{DDA9E560-D811-93AE-55EC-8202390AC185}"/>
          </ac:cxnSpMkLst>
        </pc:cxnChg>
        <pc:cxnChg chg="add mod">
          <ac:chgData name="Meshkin, Seyed Hamed *" userId="220999c3-e6ef-4426-a304-d27831ca2f92" providerId="ADAL" clId="{2BBA3B44-3C84-4B2D-9F63-0A7613010D3C}" dt="2023-09-14T22:22:01.159" v="1381" actId="164"/>
          <ac:cxnSpMkLst>
            <pc:docMk/>
            <pc:sldMk cId="3928176676" sldId="276"/>
            <ac:cxnSpMk id="24" creationId="{B606F166-E04F-DE55-D65D-5C46E3EF7AF8}"/>
          </ac:cxnSpMkLst>
        </pc:cxnChg>
      </pc:sldChg>
      <pc:sldChg chg="add del modTransition">
        <pc:chgData name="Meshkin, Seyed Hamed *" userId="220999c3-e6ef-4426-a304-d27831ca2f92" providerId="ADAL" clId="{2BBA3B44-3C84-4B2D-9F63-0A7613010D3C}" dt="2023-09-15T02:35:10.362" v="2682" actId="2890"/>
        <pc:sldMkLst>
          <pc:docMk/>
          <pc:sldMk cId="654138376" sldId="277"/>
        </pc:sldMkLst>
      </pc:sldChg>
      <pc:sldChg chg="delSp new del mod">
        <pc:chgData name="Meshkin, Seyed Hamed *" userId="220999c3-e6ef-4426-a304-d27831ca2f92" providerId="ADAL" clId="{2BBA3B44-3C84-4B2D-9F63-0A7613010D3C}" dt="2023-09-14T22:23:14.360" v="1386" actId="47"/>
        <pc:sldMkLst>
          <pc:docMk/>
          <pc:sldMk cId="2164085418" sldId="277"/>
        </pc:sldMkLst>
        <pc:spChg chg="del">
          <ac:chgData name="Meshkin, Seyed Hamed *" userId="220999c3-e6ef-4426-a304-d27831ca2f92" providerId="ADAL" clId="{2BBA3B44-3C84-4B2D-9F63-0A7613010D3C}" dt="2023-09-14T22:02:01.763" v="1076" actId="478"/>
          <ac:spMkLst>
            <pc:docMk/>
            <pc:sldMk cId="2164085418" sldId="277"/>
            <ac:spMk id="2" creationId="{DAE8A2CB-7A0B-6378-70D3-A4479C2490CB}"/>
          </ac:spMkLst>
        </pc:spChg>
        <pc:spChg chg="del">
          <ac:chgData name="Meshkin, Seyed Hamed *" userId="220999c3-e6ef-4426-a304-d27831ca2f92" providerId="ADAL" clId="{2BBA3B44-3C84-4B2D-9F63-0A7613010D3C}" dt="2023-09-14T22:02:01.763" v="1076" actId="478"/>
          <ac:spMkLst>
            <pc:docMk/>
            <pc:sldMk cId="2164085418" sldId="277"/>
            <ac:spMk id="3" creationId="{99C1C649-D372-2D42-F063-BE1BF889A45D}"/>
          </ac:spMkLst>
        </pc:spChg>
        <pc:spChg chg="del">
          <ac:chgData name="Meshkin, Seyed Hamed *" userId="220999c3-e6ef-4426-a304-d27831ca2f92" providerId="ADAL" clId="{2BBA3B44-3C84-4B2D-9F63-0A7613010D3C}" dt="2023-09-14T22:02:01.763" v="1076" actId="478"/>
          <ac:spMkLst>
            <pc:docMk/>
            <pc:sldMk cId="2164085418" sldId="277"/>
            <ac:spMk id="4" creationId="{FAF0B97F-A7E0-D967-9490-7B77D4213D50}"/>
          </ac:spMkLst>
        </pc:spChg>
      </pc:sldChg>
    </pc:docChg>
  </pc:docChgLst>
  <pc:docChgLst>
    <pc:chgData name="Seyed Hamed Meshkin" userId="220999c3-e6ef-4426-a304-d27831ca2f92" providerId="ADAL" clId="{2042432B-60C2-4559-B81E-5F7C2D5D722D}"/>
    <pc:docChg chg="undo redo custSel addSld modSld">
      <pc:chgData name="Seyed Hamed Meshkin" userId="220999c3-e6ef-4426-a304-d27831ca2f92" providerId="ADAL" clId="{2042432B-60C2-4559-B81E-5F7C2D5D722D}" dt="2023-11-29T23:22:12.777" v="118" actId="207"/>
      <pc:docMkLst>
        <pc:docMk/>
      </pc:docMkLst>
      <pc:sldChg chg="modSp mod">
        <pc:chgData name="Seyed Hamed Meshkin" userId="220999c3-e6ef-4426-a304-d27831ca2f92" providerId="ADAL" clId="{2042432B-60C2-4559-B81E-5F7C2D5D722D}" dt="2023-11-29T21:16:22.141" v="2" actId="1076"/>
        <pc:sldMkLst>
          <pc:docMk/>
          <pc:sldMk cId="595921098" sldId="260"/>
        </pc:sldMkLst>
        <pc:spChg chg="mod">
          <ac:chgData name="Seyed Hamed Meshkin" userId="220999c3-e6ef-4426-a304-d27831ca2f92" providerId="ADAL" clId="{2042432B-60C2-4559-B81E-5F7C2D5D722D}" dt="2023-11-29T21:15:59.749" v="1" actId="1076"/>
          <ac:spMkLst>
            <pc:docMk/>
            <pc:sldMk cId="595921098" sldId="260"/>
            <ac:spMk id="2270" creationId="{01C70146-C1A2-E4E9-C949-EAF4252BECF5}"/>
          </ac:spMkLst>
        </pc:spChg>
        <pc:spChg chg="mod">
          <ac:chgData name="Seyed Hamed Meshkin" userId="220999c3-e6ef-4426-a304-d27831ca2f92" providerId="ADAL" clId="{2042432B-60C2-4559-B81E-5F7C2D5D722D}" dt="2023-11-29T21:15:59.749" v="1" actId="1076"/>
          <ac:spMkLst>
            <pc:docMk/>
            <pc:sldMk cId="595921098" sldId="260"/>
            <ac:spMk id="2271" creationId="{B2E55B45-F2C3-4380-78A5-22418A84567E}"/>
          </ac:spMkLst>
        </pc:spChg>
        <pc:spChg chg="mod">
          <ac:chgData name="Seyed Hamed Meshkin" userId="220999c3-e6ef-4426-a304-d27831ca2f92" providerId="ADAL" clId="{2042432B-60C2-4559-B81E-5F7C2D5D722D}" dt="2023-11-29T21:15:59.749" v="1" actId="1076"/>
          <ac:spMkLst>
            <pc:docMk/>
            <pc:sldMk cId="595921098" sldId="260"/>
            <ac:spMk id="2272" creationId="{69D89E7C-BB7F-4B20-A26A-29705FE51404}"/>
          </ac:spMkLst>
        </pc:spChg>
        <pc:spChg chg="mod">
          <ac:chgData name="Seyed Hamed Meshkin" userId="220999c3-e6ef-4426-a304-d27831ca2f92" providerId="ADAL" clId="{2042432B-60C2-4559-B81E-5F7C2D5D722D}" dt="2023-11-29T21:15:59.749" v="1" actId="1076"/>
          <ac:spMkLst>
            <pc:docMk/>
            <pc:sldMk cId="595921098" sldId="260"/>
            <ac:spMk id="2275" creationId="{EDE263AC-763A-2611-6B02-8B9AB5C3E2A8}"/>
          </ac:spMkLst>
        </pc:spChg>
        <pc:spChg chg="mod">
          <ac:chgData name="Seyed Hamed Meshkin" userId="220999c3-e6ef-4426-a304-d27831ca2f92" providerId="ADAL" clId="{2042432B-60C2-4559-B81E-5F7C2D5D722D}" dt="2023-11-29T21:15:59.749" v="1" actId="1076"/>
          <ac:spMkLst>
            <pc:docMk/>
            <pc:sldMk cId="595921098" sldId="260"/>
            <ac:spMk id="2278" creationId="{CF2AD475-4EC1-9E2C-6FC7-A60B9E599222}"/>
          </ac:spMkLst>
        </pc:spChg>
        <pc:spChg chg="mod">
          <ac:chgData name="Seyed Hamed Meshkin" userId="220999c3-e6ef-4426-a304-d27831ca2f92" providerId="ADAL" clId="{2042432B-60C2-4559-B81E-5F7C2D5D722D}" dt="2023-11-29T21:15:59.749" v="1" actId="1076"/>
          <ac:spMkLst>
            <pc:docMk/>
            <pc:sldMk cId="595921098" sldId="260"/>
            <ac:spMk id="2279" creationId="{71B66ACD-BC38-2667-F821-C5DF2BAC3D0E}"/>
          </ac:spMkLst>
        </pc:spChg>
        <pc:spChg chg="mod">
          <ac:chgData name="Seyed Hamed Meshkin" userId="220999c3-e6ef-4426-a304-d27831ca2f92" providerId="ADAL" clId="{2042432B-60C2-4559-B81E-5F7C2D5D722D}" dt="2023-11-29T21:15:59.749" v="1" actId="1076"/>
          <ac:spMkLst>
            <pc:docMk/>
            <pc:sldMk cId="595921098" sldId="260"/>
            <ac:spMk id="2280" creationId="{E0C53927-1EA9-ECC3-58F3-D1301FB5B8DD}"/>
          </ac:spMkLst>
        </pc:spChg>
        <pc:spChg chg="mod">
          <ac:chgData name="Seyed Hamed Meshkin" userId="220999c3-e6ef-4426-a304-d27831ca2f92" providerId="ADAL" clId="{2042432B-60C2-4559-B81E-5F7C2D5D722D}" dt="2023-11-29T21:15:59.749" v="1" actId="1076"/>
          <ac:spMkLst>
            <pc:docMk/>
            <pc:sldMk cId="595921098" sldId="260"/>
            <ac:spMk id="2281" creationId="{419CD216-144A-D201-D315-E9FE09BF436B}"/>
          </ac:spMkLst>
        </pc:spChg>
        <pc:spChg chg="mod">
          <ac:chgData name="Seyed Hamed Meshkin" userId="220999c3-e6ef-4426-a304-d27831ca2f92" providerId="ADAL" clId="{2042432B-60C2-4559-B81E-5F7C2D5D722D}" dt="2023-11-29T21:15:59.749" v="1" actId="1076"/>
          <ac:spMkLst>
            <pc:docMk/>
            <pc:sldMk cId="595921098" sldId="260"/>
            <ac:spMk id="2282" creationId="{1CE750D4-D9B0-3DA5-DEA7-569AC0B13F59}"/>
          </ac:spMkLst>
        </pc:spChg>
        <pc:spChg chg="mod">
          <ac:chgData name="Seyed Hamed Meshkin" userId="220999c3-e6ef-4426-a304-d27831ca2f92" providerId="ADAL" clId="{2042432B-60C2-4559-B81E-5F7C2D5D722D}" dt="2023-11-29T21:15:59.749" v="1" actId="1076"/>
          <ac:spMkLst>
            <pc:docMk/>
            <pc:sldMk cId="595921098" sldId="260"/>
            <ac:spMk id="2283" creationId="{77F59AA1-5B7E-64D6-D2FC-0A756A2567AC}"/>
          </ac:spMkLst>
        </pc:spChg>
        <pc:spChg chg="mod">
          <ac:chgData name="Seyed Hamed Meshkin" userId="220999c3-e6ef-4426-a304-d27831ca2f92" providerId="ADAL" clId="{2042432B-60C2-4559-B81E-5F7C2D5D722D}" dt="2023-11-29T21:15:59.749" v="1" actId="1076"/>
          <ac:spMkLst>
            <pc:docMk/>
            <pc:sldMk cId="595921098" sldId="260"/>
            <ac:spMk id="2284" creationId="{02018438-B134-FB15-B740-B2E3E6118C4C}"/>
          </ac:spMkLst>
        </pc:spChg>
        <pc:spChg chg="mod">
          <ac:chgData name="Seyed Hamed Meshkin" userId="220999c3-e6ef-4426-a304-d27831ca2f92" providerId="ADAL" clId="{2042432B-60C2-4559-B81E-5F7C2D5D722D}" dt="2023-11-29T21:16:22.141" v="2" actId="1076"/>
          <ac:spMkLst>
            <pc:docMk/>
            <pc:sldMk cId="595921098" sldId="260"/>
            <ac:spMk id="2285" creationId="{4E38416D-A85F-05D1-322D-F8F9BD8431E3}"/>
          </ac:spMkLst>
        </pc:spChg>
        <pc:spChg chg="mod">
          <ac:chgData name="Seyed Hamed Meshkin" userId="220999c3-e6ef-4426-a304-d27831ca2f92" providerId="ADAL" clId="{2042432B-60C2-4559-B81E-5F7C2D5D722D}" dt="2023-11-29T21:15:59.749" v="1" actId="1076"/>
          <ac:spMkLst>
            <pc:docMk/>
            <pc:sldMk cId="595921098" sldId="260"/>
            <ac:spMk id="2286" creationId="{B37F6C16-625F-5905-11BE-7107DE198E8C}"/>
          </ac:spMkLst>
        </pc:spChg>
        <pc:spChg chg="mod">
          <ac:chgData name="Seyed Hamed Meshkin" userId="220999c3-e6ef-4426-a304-d27831ca2f92" providerId="ADAL" clId="{2042432B-60C2-4559-B81E-5F7C2D5D722D}" dt="2023-11-29T21:15:59.749" v="1" actId="1076"/>
          <ac:spMkLst>
            <pc:docMk/>
            <pc:sldMk cId="595921098" sldId="260"/>
            <ac:spMk id="2287" creationId="{DE18C83E-7970-3076-285D-4266BC88DF67}"/>
          </ac:spMkLst>
        </pc:spChg>
        <pc:spChg chg="mod">
          <ac:chgData name="Seyed Hamed Meshkin" userId="220999c3-e6ef-4426-a304-d27831ca2f92" providerId="ADAL" clId="{2042432B-60C2-4559-B81E-5F7C2D5D722D}" dt="2023-11-29T21:15:59.749" v="1" actId="1076"/>
          <ac:spMkLst>
            <pc:docMk/>
            <pc:sldMk cId="595921098" sldId="260"/>
            <ac:spMk id="2291" creationId="{90E75C02-A6DF-D60C-7911-5DB57403465D}"/>
          </ac:spMkLst>
        </pc:spChg>
        <pc:spChg chg="mod">
          <ac:chgData name="Seyed Hamed Meshkin" userId="220999c3-e6ef-4426-a304-d27831ca2f92" providerId="ADAL" clId="{2042432B-60C2-4559-B81E-5F7C2D5D722D}" dt="2023-11-29T21:15:59.749" v="1" actId="1076"/>
          <ac:spMkLst>
            <pc:docMk/>
            <pc:sldMk cId="595921098" sldId="260"/>
            <ac:spMk id="2292" creationId="{D1C65DD4-D221-F368-74E2-D5995C9732AC}"/>
          </ac:spMkLst>
        </pc:spChg>
        <pc:spChg chg="mod">
          <ac:chgData name="Seyed Hamed Meshkin" userId="220999c3-e6ef-4426-a304-d27831ca2f92" providerId="ADAL" clId="{2042432B-60C2-4559-B81E-5F7C2D5D722D}" dt="2023-11-29T21:15:59.749" v="1" actId="1076"/>
          <ac:spMkLst>
            <pc:docMk/>
            <pc:sldMk cId="595921098" sldId="260"/>
            <ac:spMk id="2293" creationId="{087E56F2-D66F-9B31-DBE4-975D5453F5DD}"/>
          </ac:spMkLst>
        </pc:spChg>
        <pc:spChg chg="mod">
          <ac:chgData name="Seyed Hamed Meshkin" userId="220999c3-e6ef-4426-a304-d27831ca2f92" providerId="ADAL" clId="{2042432B-60C2-4559-B81E-5F7C2D5D722D}" dt="2023-11-29T21:15:59.749" v="1" actId="1076"/>
          <ac:spMkLst>
            <pc:docMk/>
            <pc:sldMk cId="595921098" sldId="260"/>
            <ac:spMk id="2294" creationId="{406F24FB-04A1-C2E6-659A-4BA1957D3192}"/>
          </ac:spMkLst>
        </pc:spChg>
        <pc:spChg chg="mod">
          <ac:chgData name="Seyed Hamed Meshkin" userId="220999c3-e6ef-4426-a304-d27831ca2f92" providerId="ADAL" clId="{2042432B-60C2-4559-B81E-5F7C2D5D722D}" dt="2023-11-29T21:15:59.749" v="1" actId="1076"/>
          <ac:spMkLst>
            <pc:docMk/>
            <pc:sldMk cId="595921098" sldId="260"/>
            <ac:spMk id="2295" creationId="{E7FB5138-470F-058B-E0A3-675AE9AEBD6F}"/>
          </ac:spMkLst>
        </pc:spChg>
        <pc:spChg chg="mod">
          <ac:chgData name="Seyed Hamed Meshkin" userId="220999c3-e6ef-4426-a304-d27831ca2f92" providerId="ADAL" clId="{2042432B-60C2-4559-B81E-5F7C2D5D722D}" dt="2023-11-29T21:15:59.749" v="1" actId="1076"/>
          <ac:spMkLst>
            <pc:docMk/>
            <pc:sldMk cId="595921098" sldId="260"/>
            <ac:spMk id="2296" creationId="{64A87718-9968-B6DB-B418-81D003F825C4}"/>
          </ac:spMkLst>
        </pc:spChg>
        <pc:spChg chg="mod">
          <ac:chgData name="Seyed Hamed Meshkin" userId="220999c3-e6ef-4426-a304-d27831ca2f92" providerId="ADAL" clId="{2042432B-60C2-4559-B81E-5F7C2D5D722D}" dt="2023-11-29T21:15:59.749" v="1" actId="1076"/>
          <ac:spMkLst>
            <pc:docMk/>
            <pc:sldMk cId="595921098" sldId="260"/>
            <ac:spMk id="2297" creationId="{34432F86-0148-7E52-6430-50BBF060B766}"/>
          </ac:spMkLst>
        </pc:spChg>
        <pc:spChg chg="mod">
          <ac:chgData name="Seyed Hamed Meshkin" userId="220999c3-e6ef-4426-a304-d27831ca2f92" providerId="ADAL" clId="{2042432B-60C2-4559-B81E-5F7C2D5D722D}" dt="2023-11-29T21:15:59.749" v="1" actId="1076"/>
          <ac:spMkLst>
            <pc:docMk/>
            <pc:sldMk cId="595921098" sldId="260"/>
            <ac:spMk id="2298" creationId="{3C110F02-EA2E-DB52-DD35-CE2B7585212B}"/>
          </ac:spMkLst>
        </pc:spChg>
        <pc:grpChg chg="mod">
          <ac:chgData name="Seyed Hamed Meshkin" userId="220999c3-e6ef-4426-a304-d27831ca2f92" providerId="ADAL" clId="{2042432B-60C2-4559-B81E-5F7C2D5D722D}" dt="2023-11-29T21:15:59.749" v="1" actId="1076"/>
          <ac:grpSpMkLst>
            <pc:docMk/>
            <pc:sldMk cId="595921098" sldId="260"/>
            <ac:grpSpMk id="2263" creationId="{E188948C-83D0-ECCB-B60F-790F05CED5C6}"/>
          </ac:grpSpMkLst>
        </pc:grpChg>
        <pc:grpChg chg="mod">
          <ac:chgData name="Seyed Hamed Meshkin" userId="220999c3-e6ef-4426-a304-d27831ca2f92" providerId="ADAL" clId="{2042432B-60C2-4559-B81E-5F7C2D5D722D}" dt="2023-11-29T21:15:59.749" v="1" actId="1076"/>
          <ac:grpSpMkLst>
            <pc:docMk/>
            <pc:sldMk cId="595921098" sldId="260"/>
            <ac:grpSpMk id="2264" creationId="{D61A7A96-2B84-409C-42A4-C06146B5E923}"/>
          </ac:grpSpMkLst>
        </pc:grpChg>
        <pc:grpChg chg="mod">
          <ac:chgData name="Seyed Hamed Meshkin" userId="220999c3-e6ef-4426-a304-d27831ca2f92" providerId="ADAL" clId="{2042432B-60C2-4559-B81E-5F7C2D5D722D}" dt="2023-11-29T21:15:59.749" v="1" actId="1076"/>
          <ac:grpSpMkLst>
            <pc:docMk/>
            <pc:sldMk cId="595921098" sldId="260"/>
            <ac:grpSpMk id="2268" creationId="{B6B5161B-759C-4412-97A7-7D806AA8A7D7}"/>
          </ac:grpSpMkLst>
        </pc:grpChg>
        <pc:grpChg chg="mod">
          <ac:chgData name="Seyed Hamed Meshkin" userId="220999c3-e6ef-4426-a304-d27831ca2f92" providerId="ADAL" clId="{2042432B-60C2-4559-B81E-5F7C2D5D722D}" dt="2023-11-29T21:15:59.749" v="1" actId="1076"/>
          <ac:grpSpMkLst>
            <pc:docMk/>
            <pc:sldMk cId="595921098" sldId="260"/>
            <ac:grpSpMk id="2269" creationId="{9DAA22BC-33FE-6AB8-8AC3-395B694AF144}"/>
          </ac:grpSpMkLst>
        </pc:grpChg>
        <pc:picChg chg="mod">
          <ac:chgData name="Seyed Hamed Meshkin" userId="220999c3-e6ef-4426-a304-d27831ca2f92" providerId="ADAL" clId="{2042432B-60C2-4559-B81E-5F7C2D5D722D}" dt="2023-11-29T21:15:59.749" v="1" actId="1076"/>
          <ac:picMkLst>
            <pc:docMk/>
            <pc:sldMk cId="595921098" sldId="260"/>
            <ac:picMk id="2288" creationId="{ECC4489A-B697-E505-C9D2-BBECD3836207}"/>
          </ac:picMkLst>
        </pc:picChg>
        <pc:cxnChg chg="mod">
          <ac:chgData name="Seyed Hamed Meshkin" userId="220999c3-e6ef-4426-a304-d27831ca2f92" providerId="ADAL" clId="{2042432B-60C2-4559-B81E-5F7C2D5D722D}" dt="2023-11-29T21:15:59.749" v="1" actId="1076"/>
          <ac:cxnSpMkLst>
            <pc:docMk/>
            <pc:sldMk cId="595921098" sldId="260"/>
            <ac:cxnSpMk id="2265" creationId="{3A6EBB9A-83ED-D7C3-CED7-554BBDDF924B}"/>
          </ac:cxnSpMkLst>
        </pc:cxnChg>
        <pc:cxnChg chg="mod">
          <ac:chgData name="Seyed Hamed Meshkin" userId="220999c3-e6ef-4426-a304-d27831ca2f92" providerId="ADAL" clId="{2042432B-60C2-4559-B81E-5F7C2D5D722D}" dt="2023-11-29T21:15:59.749" v="1" actId="1076"/>
          <ac:cxnSpMkLst>
            <pc:docMk/>
            <pc:sldMk cId="595921098" sldId="260"/>
            <ac:cxnSpMk id="2266" creationId="{B4D121EE-9304-9595-785F-89CE68C4BA50}"/>
          </ac:cxnSpMkLst>
        </pc:cxnChg>
        <pc:cxnChg chg="mod">
          <ac:chgData name="Seyed Hamed Meshkin" userId="220999c3-e6ef-4426-a304-d27831ca2f92" providerId="ADAL" clId="{2042432B-60C2-4559-B81E-5F7C2D5D722D}" dt="2023-11-29T21:15:59.749" v="1" actId="1076"/>
          <ac:cxnSpMkLst>
            <pc:docMk/>
            <pc:sldMk cId="595921098" sldId="260"/>
            <ac:cxnSpMk id="2267" creationId="{9F12404A-F40F-A406-F44F-41805C8AEFE4}"/>
          </ac:cxnSpMkLst>
        </pc:cxnChg>
        <pc:cxnChg chg="mod">
          <ac:chgData name="Seyed Hamed Meshkin" userId="220999c3-e6ef-4426-a304-d27831ca2f92" providerId="ADAL" clId="{2042432B-60C2-4559-B81E-5F7C2D5D722D}" dt="2023-11-29T21:15:59.749" v="1" actId="1076"/>
          <ac:cxnSpMkLst>
            <pc:docMk/>
            <pc:sldMk cId="595921098" sldId="260"/>
            <ac:cxnSpMk id="2273" creationId="{6B4A9D41-4C3A-8694-8E21-3E6036F5EB4F}"/>
          </ac:cxnSpMkLst>
        </pc:cxnChg>
        <pc:cxnChg chg="mod">
          <ac:chgData name="Seyed Hamed Meshkin" userId="220999c3-e6ef-4426-a304-d27831ca2f92" providerId="ADAL" clId="{2042432B-60C2-4559-B81E-5F7C2D5D722D}" dt="2023-11-29T21:15:59.749" v="1" actId="1076"/>
          <ac:cxnSpMkLst>
            <pc:docMk/>
            <pc:sldMk cId="595921098" sldId="260"/>
            <ac:cxnSpMk id="2274" creationId="{3DA99AA4-7D44-9606-6583-5B7F685950FB}"/>
          </ac:cxnSpMkLst>
        </pc:cxnChg>
        <pc:cxnChg chg="mod">
          <ac:chgData name="Seyed Hamed Meshkin" userId="220999c3-e6ef-4426-a304-d27831ca2f92" providerId="ADAL" clId="{2042432B-60C2-4559-B81E-5F7C2D5D722D}" dt="2023-11-29T21:15:59.749" v="1" actId="1076"/>
          <ac:cxnSpMkLst>
            <pc:docMk/>
            <pc:sldMk cId="595921098" sldId="260"/>
            <ac:cxnSpMk id="2276" creationId="{BA41DE1B-1476-3969-02D0-3449E82AACFF}"/>
          </ac:cxnSpMkLst>
        </pc:cxnChg>
        <pc:cxnChg chg="mod">
          <ac:chgData name="Seyed Hamed Meshkin" userId="220999c3-e6ef-4426-a304-d27831ca2f92" providerId="ADAL" clId="{2042432B-60C2-4559-B81E-5F7C2D5D722D}" dt="2023-11-29T21:15:59.749" v="1" actId="1076"/>
          <ac:cxnSpMkLst>
            <pc:docMk/>
            <pc:sldMk cId="595921098" sldId="260"/>
            <ac:cxnSpMk id="2277" creationId="{8F133AE5-541B-80C1-9A66-1E888162D3CC}"/>
          </ac:cxnSpMkLst>
        </pc:cxnChg>
        <pc:cxnChg chg="mod">
          <ac:chgData name="Seyed Hamed Meshkin" userId="220999c3-e6ef-4426-a304-d27831ca2f92" providerId="ADAL" clId="{2042432B-60C2-4559-B81E-5F7C2D5D722D}" dt="2023-11-29T21:15:59.749" v="1" actId="1076"/>
          <ac:cxnSpMkLst>
            <pc:docMk/>
            <pc:sldMk cId="595921098" sldId="260"/>
            <ac:cxnSpMk id="2289" creationId="{2EE9A31F-A983-467E-4C12-CFE4B26FE585}"/>
          </ac:cxnSpMkLst>
        </pc:cxnChg>
        <pc:cxnChg chg="mod">
          <ac:chgData name="Seyed Hamed Meshkin" userId="220999c3-e6ef-4426-a304-d27831ca2f92" providerId="ADAL" clId="{2042432B-60C2-4559-B81E-5F7C2D5D722D}" dt="2023-11-29T21:15:59.749" v="1" actId="1076"/>
          <ac:cxnSpMkLst>
            <pc:docMk/>
            <pc:sldMk cId="595921098" sldId="260"/>
            <ac:cxnSpMk id="2290" creationId="{A85EB582-D5DB-48E0-BBE5-E18F120F7856}"/>
          </ac:cxnSpMkLst>
        </pc:cxnChg>
      </pc:sldChg>
      <pc:sldChg chg="addSp delSp modSp new mod">
        <pc:chgData name="Seyed Hamed Meshkin" userId="220999c3-e6ef-4426-a304-d27831ca2f92" providerId="ADAL" clId="{2042432B-60C2-4559-B81E-5F7C2D5D722D}" dt="2023-11-29T23:22:12.777" v="118" actId="207"/>
        <pc:sldMkLst>
          <pc:docMk/>
          <pc:sldMk cId="1186036625" sldId="285"/>
        </pc:sldMkLst>
        <pc:spChg chg="del">
          <ac:chgData name="Seyed Hamed Meshkin" userId="220999c3-e6ef-4426-a304-d27831ca2f92" providerId="ADAL" clId="{2042432B-60C2-4559-B81E-5F7C2D5D722D}" dt="2023-11-29T21:16:58.848" v="4" actId="478"/>
          <ac:spMkLst>
            <pc:docMk/>
            <pc:sldMk cId="1186036625" sldId="285"/>
            <ac:spMk id="2" creationId="{06C9AB1D-9CAD-10CD-0435-B061DC76E7FD}"/>
          </ac:spMkLst>
        </pc:spChg>
        <pc:spChg chg="del">
          <ac:chgData name="Seyed Hamed Meshkin" userId="220999c3-e6ef-4426-a304-d27831ca2f92" providerId="ADAL" clId="{2042432B-60C2-4559-B81E-5F7C2D5D722D}" dt="2023-11-29T21:16:58.848" v="4" actId="478"/>
          <ac:spMkLst>
            <pc:docMk/>
            <pc:sldMk cId="1186036625" sldId="285"/>
            <ac:spMk id="3" creationId="{532D1539-BC01-BCC9-6ED2-7E4700F7AA8F}"/>
          </ac:spMkLst>
        </pc:spChg>
        <pc:spChg chg="del">
          <ac:chgData name="Seyed Hamed Meshkin" userId="220999c3-e6ef-4426-a304-d27831ca2f92" providerId="ADAL" clId="{2042432B-60C2-4559-B81E-5F7C2D5D722D}" dt="2023-11-29T21:16:58.848" v="4" actId="478"/>
          <ac:spMkLst>
            <pc:docMk/>
            <pc:sldMk cId="1186036625" sldId="285"/>
            <ac:spMk id="4" creationId="{6575CF15-8FBE-C834-DE3C-A867EE2A3B84}"/>
          </ac:spMkLst>
        </pc:spChg>
        <pc:spChg chg="add mod">
          <ac:chgData name="Seyed Hamed Meshkin" userId="220999c3-e6ef-4426-a304-d27831ca2f92" providerId="ADAL" clId="{2042432B-60C2-4559-B81E-5F7C2D5D722D}" dt="2023-11-29T23:17:43.811" v="105" actId="403"/>
          <ac:spMkLst>
            <pc:docMk/>
            <pc:sldMk cId="1186036625" sldId="285"/>
            <ac:spMk id="5" creationId="{C221DF2D-EA5F-4171-899C-5FEFF9BEF0B6}"/>
          </ac:spMkLst>
        </pc:spChg>
        <pc:spChg chg="add mod">
          <ac:chgData name="Seyed Hamed Meshkin" userId="220999c3-e6ef-4426-a304-d27831ca2f92" providerId="ADAL" clId="{2042432B-60C2-4559-B81E-5F7C2D5D722D}" dt="2023-11-29T23:16:58.758" v="94" actId="1036"/>
          <ac:spMkLst>
            <pc:docMk/>
            <pc:sldMk cId="1186036625" sldId="285"/>
            <ac:spMk id="6" creationId="{E7B6C806-4E28-4ACB-9775-D5B79197BEF6}"/>
          </ac:spMkLst>
        </pc:spChg>
        <pc:spChg chg="add mod">
          <ac:chgData name="Seyed Hamed Meshkin" userId="220999c3-e6ef-4426-a304-d27831ca2f92" providerId="ADAL" clId="{2042432B-60C2-4559-B81E-5F7C2D5D722D}" dt="2023-11-29T23:17:34.669" v="103" actId="1076"/>
          <ac:spMkLst>
            <pc:docMk/>
            <pc:sldMk cId="1186036625" sldId="285"/>
            <ac:spMk id="7" creationId="{2A79DECE-FDBF-E116-DF0D-F85EC939CB34}"/>
          </ac:spMkLst>
        </pc:spChg>
        <pc:spChg chg="mod">
          <ac:chgData name="Seyed Hamed Meshkin" userId="220999c3-e6ef-4426-a304-d27831ca2f92" providerId="ADAL" clId="{2042432B-60C2-4559-B81E-5F7C2D5D722D}" dt="2023-11-29T23:16:23.664" v="76" actId="1037"/>
          <ac:spMkLst>
            <pc:docMk/>
            <pc:sldMk cId="1186036625" sldId="285"/>
            <ac:spMk id="15" creationId="{05BC1CCD-EE96-3963-99ED-78E693B7184E}"/>
          </ac:spMkLst>
        </pc:spChg>
        <pc:spChg chg="mod">
          <ac:chgData name="Seyed Hamed Meshkin" userId="220999c3-e6ef-4426-a304-d27831ca2f92" providerId="ADAL" clId="{2042432B-60C2-4559-B81E-5F7C2D5D722D}" dt="2023-11-29T23:16:23.664" v="76" actId="1037"/>
          <ac:spMkLst>
            <pc:docMk/>
            <pc:sldMk cId="1186036625" sldId="285"/>
            <ac:spMk id="16" creationId="{2270A5B9-6313-195C-632A-CB4D8AE57FF5}"/>
          </ac:spMkLst>
        </pc:spChg>
        <pc:spChg chg="mod">
          <ac:chgData name="Seyed Hamed Meshkin" userId="220999c3-e6ef-4426-a304-d27831ca2f92" providerId="ADAL" clId="{2042432B-60C2-4559-B81E-5F7C2D5D722D}" dt="2023-11-29T23:16:23.664" v="76" actId="1037"/>
          <ac:spMkLst>
            <pc:docMk/>
            <pc:sldMk cId="1186036625" sldId="285"/>
            <ac:spMk id="17" creationId="{EB56C0B3-5CA3-2D5B-BA5D-5A2EFAEAFE2F}"/>
          </ac:spMkLst>
        </pc:spChg>
        <pc:spChg chg="mod">
          <ac:chgData name="Seyed Hamed Meshkin" userId="220999c3-e6ef-4426-a304-d27831ca2f92" providerId="ADAL" clId="{2042432B-60C2-4559-B81E-5F7C2D5D722D}" dt="2023-11-29T23:16:23.664" v="76" actId="1037"/>
          <ac:spMkLst>
            <pc:docMk/>
            <pc:sldMk cId="1186036625" sldId="285"/>
            <ac:spMk id="20" creationId="{09613C60-9181-8B8D-A1A5-0EC98DDD04A1}"/>
          </ac:spMkLst>
        </pc:spChg>
        <pc:spChg chg="mod">
          <ac:chgData name="Seyed Hamed Meshkin" userId="220999c3-e6ef-4426-a304-d27831ca2f92" providerId="ADAL" clId="{2042432B-60C2-4559-B81E-5F7C2D5D722D}" dt="2023-11-29T23:16:23.664" v="76" actId="1037"/>
          <ac:spMkLst>
            <pc:docMk/>
            <pc:sldMk cId="1186036625" sldId="285"/>
            <ac:spMk id="23" creationId="{E64FC4B2-A4E3-28DF-E6BA-038A8F5DC348}"/>
          </ac:spMkLst>
        </pc:spChg>
        <pc:spChg chg="mod">
          <ac:chgData name="Seyed Hamed Meshkin" userId="220999c3-e6ef-4426-a304-d27831ca2f92" providerId="ADAL" clId="{2042432B-60C2-4559-B81E-5F7C2D5D722D}" dt="2023-11-29T23:16:23.664" v="76" actId="1037"/>
          <ac:spMkLst>
            <pc:docMk/>
            <pc:sldMk cId="1186036625" sldId="285"/>
            <ac:spMk id="24" creationId="{33A758B7-7292-F37A-29DD-78079007EF99}"/>
          </ac:spMkLst>
        </pc:spChg>
        <pc:spChg chg="mod">
          <ac:chgData name="Seyed Hamed Meshkin" userId="220999c3-e6ef-4426-a304-d27831ca2f92" providerId="ADAL" clId="{2042432B-60C2-4559-B81E-5F7C2D5D722D}" dt="2023-11-29T23:16:23.664" v="76" actId="1037"/>
          <ac:spMkLst>
            <pc:docMk/>
            <pc:sldMk cId="1186036625" sldId="285"/>
            <ac:spMk id="25" creationId="{E839D93F-E296-7808-045E-1EBA7C78BA95}"/>
          </ac:spMkLst>
        </pc:spChg>
        <pc:spChg chg="mod">
          <ac:chgData name="Seyed Hamed Meshkin" userId="220999c3-e6ef-4426-a304-d27831ca2f92" providerId="ADAL" clId="{2042432B-60C2-4559-B81E-5F7C2D5D722D}" dt="2023-11-29T23:16:23.664" v="76" actId="1037"/>
          <ac:spMkLst>
            <pc:docMk/>
            <pc:sldMk cId="1186036625" sldId="285"/>
            <ac:spMk id="26" creationId="{5A2911DA-16BA-E54D-8BB9-21E1F48BB40C}"/>
          </ac:spMkLst>
        </pc:spChg>
        <pc:spChg chg="mod">
          <ac:chgData name="Seyed Hamed Meshkin" userId="220999c3-e6ef-4426-a304-d27831ca2f92" providerId="ADAL" clId="{2042432B-60C2-4559-B81E-5F7C2D5D722D}" dt="2023-11-29T23:16:23.664" v="76" actId="1037"/>
          <ac:spMkLst>
            <pc:docMk/>
            <pc:sldMk cId="1186036625" sldId="285"/>
            <ac:spMk id="27" creationId="{0438A70F-60E6-39A5-51A8-8FA07CD0029A}"/>
          </ac:spMkLst>
        </pc:spChg>
        <pc:spChg chg="mod">
          <ac:chgData name="Seyed Hamed Meshkin" userId="220999c3-e6ef-4426-a304-d27831ca2f92" providerId="ADAL" clId="{2042432B-60C2-4559-B81E-5F7C2D5D722D}" dt="2023-11-29T23:16:23.664" v="76" actId="1037"/>
          <ac:spMkLst>
            <pc:docMk/>
            <pc:sldMk cId="1186036625" sldId="285"/>
            <ac:spMk id="28" creationId="{AC91ECB3-D8B2-EC53-D69E-1ADFF1ABCB31}"/>
          </ac:spMkLst>
        </pc:spChg>
        <pc:spChg chg="mod">
          <ac:chgData name="Seyed Hamed Meshkin" userId="220999c3-e6ef-4426-a304-d27831ca2f92" providerId="ADAL" clId="{2042432B-60C2-4559-B81E-5F7C2D5D722D}" dt="2023-11-29T23:16:23.664" v="76" actId="1037"/>
          <ac:spMkLst>
            <pc:docMk/>
            <pc:sldMk cId="1186036625" sldId="285"/>
            <ac:spMk id="29" creationId="{45FA59DB-7BC2-AC25-E62C-D27A90E9A1C0}"/>
          </ac:spMkLst>
        </pc:spChg>
        <pc:spChg chg="mod">
          <ac:chgData name="Seyed Hamed Meshkin" userId="220999c3-e6ef-4426-a304-d27831ca2f92" providerId="ADAL" clId="{2042432B-60C2-4559-B81E-5F7C2D5D722D}" dt="2023-11-29T23:16:23.664" v="76" actId="1037"/>
          <ac:spMkLst>
            <pc:docMk/>
            <pc:sldMk cId="1186036625" sldId="285"/>
            <ac:spMk id="30" creationId="{C48BBBBF-05AB-9A81-7965-8D651EF5839F}"/>
          </ac:spMkLst>
        </pc:spChg>
        <pc:spChg chg="mod">
          <ac:chgData name="Seyed Hamed Meshkin" userId="220999c3-e6ef-4426-a304-d27831ca2f92" providerId="ADAL" clId="{2042432B-60C2-4559-B81E-5F7C2D5D722D}" dt="2023-11-29T23:22:12.777" v="118" actId="207"/>
          <ac:spMkLst>
            <pc:docMk/>
            <pc:sldMk cId="1186036625" sldId="285"/>
            <ac:spMk id="31" creationId="{0502FE25-18BC-837A-40AF-1439674F85FF}"/>
          </ac:spMkLst>
        </pc:spChg>
        <pc:spChg chg="mod">
          <ac:chgData name="Seyed Hamed Meshkin" userId="220999c3-e6ef-4426-a304-d27831ca2f92" providerId="ADAL" clId="{2042432B-60C2-4559-B81E-5F7C2D5D722D}" dt="2023-11-29T23:16:23.664" v="76" actId="1037"/>
          <ac:spMkLst>
            <pc:docMk/>
            <pc:sldMk cId="1186036625" sldId="285"/>
            <ac:spMk id="32" creationId="{BB3714C0-0039-2C8B-D6C9-E11C7B044A46}"/>
          </ac:spMkLst>
        </pc:spChg>
        <pc:spChg chg="mod">
          <ac:chgData name="Seyed Hamed Meshkin" userId="220999c3-e6ef-4426-a304-d27831ca2f92" providerId="ADAL" clId="{2042432B-60C2-4559-B81E-5F7C2D5D722D}" dt="2023-11-29T23:16:23.664" v="76" actId="1037"/>
          <ac:spMkLst>
            <pc:docMk/>
            <pc:sldMk cId="1186036625" sldId="285"/>
            <ac:spMk id="36" creationId="{8139B996-EA02-C063-C474-9B6397A5EE08}"/>
          </ac:spMkLst>
        </pc:spChg>
        <pc:spChg chg="mod">
          <ac:chgData name="Seyed Hamed Meshkin" userId="220999c3-e6ef-4426-a304-d27831ca2f92" providerId="ADAL" clId="{2042432B-60C2-4559-B81E-5F7C2D5D722D}" dt="2023-11-29T23:16:23.664" v="76" actId="1037"/>
          <ac:spMkLst>
            <pc:docMk/>
            <pc:sldMk cId="1186036625" sldId="285"/>
            <ac:spMk id="37" creationId="{33443989-4E3A-CA5B-2172-358DAA639FAC}"/>
          </ac:spMkLst>
        </pc:spChg>
        <pc:spChg chg="mod">
          <ac:chgData name="Seyed Hamed Meshkin" userId="220999c3-e6ef-4426-a304-d27831ca2f92" providerId="ADAL" clId="{2042432B-60C2-4559-B81E-5F7C2D5D722D}" dt="2023-11-29T23:16:23.664" v="76" actId="1037"/>
          <ac:spMkLst>
            <pc:docMk/>
            <pc:sldMk cId="1186036625" sldId="285"/>
            <ac:spMk id="38" creationId="{D36D28A7-3C15-2614-D8D4-2AAC688196E8}"/>
          </ac:spMkLst>
        </pc:spChg>
        <pc:spChg chg="mod">
          <ac:chgData name="Seyed Hamed Meshkin" userId="220999c3-e6ef-4426-a304-d27831ca2f92" providerId="ADAL" clId="{2042432B-60C2-4559-B81E-5F7C2D5D722D}" dt="2023-11-29T23:16:23.664" v="76" actId="1037"/>
          <ac:spMkLst>
            <pc:docMk/>
            <pc:sldMk cId="1186036625" sldId="285"/>
            <ac:spMk id="39" creationId="{579B4002-A956-5BB8-E8EB-AD121BE139CE}"/>
          </ac:spMkLst>
        </pc:spChg>
        <pc:spChg chg="mod">
          <ac:chgData name="Seyed Hamed Meshkin" userId="220999c3-e6ef-4426-a304-d27831ca2f92" providerId="ADAL" clId="{2042432B-60C2-4559-B81E-5F7C2D5D722D}" dt="2023-11-29T23:16:23.664" v="76" actId="1037"/>
          <ac:spMkLst>
            <pc:docMk/>
            <pc:sldMk cId="1186036625" sldId="285"/>
            <ac:spMk id="40" creationId="{25B2A9BF-F165-7BE0-1BF4-2B289466A119}"/>
          </ac:spMkLst>
        </pc:spChg>
        <pc:spChg chg="mod">
          <ac:chgData name="Seyed Hamed Meshkin" userId="220999c3-e6ef-4426-a304-d27831ca2f92" providerId="ADAL" clId="{2042432B-60C2-4559-B81E-5F7C2D5D722D}" dt="2023-11-29T23:16:23.664" v="76" actId="1037"/>
          <ac:spMkLst>
            <pc:docMk/>
            <pc:sldMk cId="1186036625" sldId="285"/>
            <ac:spMk id="41" creationId="{A872F06C-6975-5149-5171-3483F802C93F}"/>
          </ac:spMkLst>
        </pc:spChg>
        <pc:spChg chg="mod">
          <ac:chgData name="Seyed Hamed Meshkin" userId="220999c3-e6ef-4426-a304-d27831ca2f92" providerId="ADAL" clId="{2042432B-60C2-4559-B81E-5F7C2D5D722D}" dt="2023-11-29T23:16:23.664" v="76" actId="1037"/>
          <ac:spMkLst>
            <pc:docMk/>
            <pc:sldMk cId="1186036625" sldId="285"/>
            <ac:spMk id="42" creationId="{4ABC3F6D-E470-8A56-EB54-7509B2FA7BAE}"/>
          </ac:spMkLst>
        </pc:spChg>
        <pc:spChg chg="mod">
          <ac:chgData name="Seyed Hamed Meshkin" userId="220999c3-e6ef-4426-a304-d27831ca2f92" providerId="ADAL" clId="{2042432B-60C2-4559-B81E-5F7C2D5D722D}" dt="2023-11-29T23:16:23.664" v="76" actId="1037"/>
          <ac:spMkLst>
            <pc:docMk/>
            <pc:sldMk cId="1186036625" sldId="285"/>
            <ac:spMk id="43" creationId="{147D0363-F112-6219-0E18-C3296292AC7B}"/>
          </ac:spMkLst>
        </pc:spChg>
        <pc:grpChg chg="add mod">
          <ac:chgData name="Seyed Hamed Meshkin" userId="220999c3-e6ef-4426-a304-d27831ca2f92" providerId="ADAL" clId="{2042432B-60C2-4559-B81E-5F7C2D5D722D}" dt="2023-11-29T23:16:23.664" v="76" actId="1037"/>
          <ac:grpSpMkLst>
            <pc:docMk/>
            <pc:sldMk cId="1186036625" sldId="285"/>
            <ac:grpSpMk id="8" creationId="{E6F20972-DB7B-88FE-821C-665C9F392A29}"/>
          </ac:grpSpMkLst>
        </pc:grpChg>
        <pc:grpChg chg="mod">
          <ac:chgData name="Seyed Hamed Meshkin" userId="220999c3-e6ef-4426-a304-d27831ca2f92" providerId="ADAL" clId="{2042432B-60C2-4559-B81E-5F7C2D5D722D}" dt="2023-11-29T23:16:23.664" v="76" actId="1037"/>
          <ac:grpSpMkLst>
            <pc:docMk/>
            <pc:sldMk cId="1186036625" sldId="285"/>
            <ac:grpSpMk id="9" creationId="{B1A9AD8B-90BB-D63E-FC04-0791C2E71412}"/>
          </ac:grpSpMkLst>
        </pc:grpChg>
        <pc:grpChg chg="mod">
          <ac:chgData name="Seyed Hamed Meshkin" userId="220999c3-e6ef-4426-a304-d27831ca2f92" providerId="ADAL" clId="{2042432B-60C2-4559-B81E-5F7C2D5D722D}" dt="2023-11-29T23:16:23.664" v="76" actId="1037"/>
          <ac:grpSpMkLst>
            <pc:docMk/>
            <pc:sldMk cId="1186036625" sldId="285"/>
            <ac:grpSpMk id="13" creationId="{24F7A2D7-CD83-8AAA-4DE6-5C08E8EA4F9D}"/>
          </ac:grpSpMkLst>
        </pc:grpChg>
        <pc:grpChg chg="mod">
          <ac:chgData name="Seyed Hamed Meshkin" userId="220999c3-e6ef-4426-a304-d27831ca2f92" providerId="ADAL" clId="{2042432B-60C2-4559-B81E-5F7C2D5D722D}" dt="2023-11-29T23:16:23.664" v="76" actId="1037"/>
          <ac:grpSpMkLst>
            <pc:docMk/>
            <pc:sldMk cId="1186036625" sldId="285"/>
            <ac:grpSpMk id="14" creationId="{1DDD8EA4-2CFB-0387-924C-83FA4F8FDAA8}"/>
          </ac:grpSpMkLst>
        </pc:grpChg>
        <pc:picChg chg="mod">
          <ac:chgData name="Seyed Hamed Meshkin" userId="220999c3-e6ef-4426-a304-d27831ca2f92" providerId="ADAL" clId="{2042432B-60C2-4559-B81E-5F7C2D5D722D}" dt="2023-11-29T23:16:23.664" v="76" actId="1037"/>
          <ac:picMkLst>
            <pc:docMk/>
            <pc:sldMk cId="1186036625" sldId="285"/>
            <ac:picMk id="33" creationId="{84FFEE1A-C9DA-F7E8-16D8-D83F477BFB35}"/>
          </ac:picMkLst>
        </pc:picChg>
        <pc:cxnChg chg="mod">
          <ac:chgData name="Seyed Hamed Meshkin" userId="220999c3-e6ef-4426-a304-d27831ca2f92" providerId="ADAL" clId="{2042432B-60C2-4559-B81E-5F7C2D5D722D}" dt="2023-11-29T23:16:23.664" v="76" actId="1037"/>
          <ac:cxnSpMkLst>
            <pc:docMk/>
            <pc:sldMk cId="1186036625" sldId="285"/>
            <ac:cxnSpMk id="10" creationId="{96455AC0-36A3-C2E4-E019-0E933D736578}"/>
          </ac:cxnSpMkLst>
        </pc:cxnChg>
        <pc:cxnChg chg="mod">
          <ac:chgData name="Seyed Hamed Meshkin" userId="220999c3-e6ef-4426-a304-d27831ca2f92" providerId="ADAL" clId="{2042432B-60C2-4559-B81E-5F7C2D5D722D}" dt="2023-11-29T23:16:23.664" v="76" actId="1037"/>
          <ac:cxnSpMkLst>
            <pc:docMk/>
            <pc:sldMk cId="1186036625" sldId="285"/>
            <ac:cxnSpMk id="11" creationId="{98A51F00-32EB-3142-A8BC-6632B088C870}"/>
          </ac:cxnSpMkLst>
        </pc:cxnChg>
        <pc:cxnChg chg="mod">
          <ac:chgData name="Seyed Hamed Meshkin" userId="220999c3-e6ef-4426-a304-d27831ca2f92" providerId="ADAL" clId="{2042432B-60C2-4559-B81E-5F7C2D5D722D}" dt="2023-11-29T23:16:23.664" v="76" actId="1037"/>
          <ac:cxnSpMkLst>
            <pc:docMk/>
            <pc:sldMk cId="1186036625" sldId="285"/>
            <ac:cxnSpMk id="12" creationId="{5509D724-A710-C4B6-983E-AF7415AB8F0B}"/>
          </ac:cxnSpMkLst>
        </pc:cxnChg>
        <pc:cxnChg chg="mod">
          <ac:chgData name="Seyed Hamed Meshkin" userId="220999c3-e6ef-4426-a304-d27831ca2f92" providerId="ADAL" clId="{2042432B-60C2-4559-B81E-5F7C2D5D722D}" dt="2023-11-29T23:16:23.664" v="76" actId="1037"/>
          <ac:cxnSpMkLst>
            <pc:docMk/>
            <pc:sldMk cId="1186036625" sldId="285"/>
            <ac:cxnSpMk id="18" creationId="{CFD3EC2D-8900-4B23-A008-A7525A67E4A5}"/>
          </ac:cxnSpMkLst>
        </pc:cxnChg>
        <pc:cxnChg chg="mod">
          <ac:chgData name="Seyed Hamed Meshkin" userId="220999c3-e6ef-4426-a304-d27831ca2f92" providerId="ADAL" clId="{2042432B-60C2-4559-B81E-5F7C2D5D722D}" dt="2023-11-29T23:16:23.664" v="76" actId="1037"/>
          <ac:cxnSpMkLst>
            <pc:docMk/>
            <pc:sldMk cId="1186036625" sldId="285"/>
            <ac:cxnSpMk id="19" creationId="{374160EB-4FB7-6903-48A0-A3B036A390D6}"/>
          </ac:cxnSpMkLst>
        </pc:cxnChg>
        <pc:cxnChg chg="mod">
          <ac:chgData name="Seyed Hamed Meshkin" userId="220999c3-e6ef-4426-a304-d27831ca2f92" providerId="ADAL" clId="{2042432B-60C2-4559-B81E-5F7C2D5D722D}" dt="2023-11-29T23:16:23.664" v="76" actId="1037"/>
          <ac:cxnSpMkLst>
            <pc:docMk/>
            <pc:sldMk cId="1186036625" sldId="285"/>
            <ac:cxnSpMk id="21" creationId="{16F323B3-C4FB-CE98-DA74-2072FFC520DD}"/>
          </ac:cxnSpMkLst>
        </pc:cxnChg>
        <pc:cxnChg chg="mod">
          <ac:chgData name="Seyed Hamed Meshkin" userId="220999c3-e6ef-4426-a304-d27831ca2f92" providerId="ADAL" clId="{2042432B-60C2-4559-B81E-5F7C2D5D722D}" dt="2023-11-29T23:16:23.664" v="76" actId="1037"/>
          <ac:cxnSpMkLst>
            <pc:docMk/>
            <pc:sldMk cId="1186036625" sldId="285"/>
            <ac:cxnSpMk id="22" creationId="{B16CEAD2-1630-50EE-4AAC-4C467E3D9BDF}"/>
          </ac:cxnSpMkLst>
        </pc:cxnChg>
        <pc:cxnChg chg="mod">
          <ac:chgData name="Seyed Hamed Meshkin" userId="220999c3-e6ef-4426-a304-d27831ca2f92" providerId="ADAL" clId="{2042432B-60C2-4559-B81E-5F7C2D5D722D}" dt="2023-11-29T23:16:23.664" v="76" actId="1037"/>
          <ac:cxnSpMkLst>
            <pc:docMk/>
            <pc:sldMk cId="1186036625" sldId="285"/>
            <ac:cxnSpMk id="34" creationId="{3938D6BD-BA7A-38E1-6833-FD411EADF142}"/>
          </ac:cxnSpMkLst>
        </pc:cxnChg>
        <pc:cxnChg chg="mod">
          <ac:chgData name="Seyed Hamed Meshkin" userId="220999c3-e6ef-4426-a304-d27831ca2f92" providerId="ADAL" clId="{2042432B-60C2-4559-B81E-5F7C2D5D722D}" dt="2023-11-29T23:16:23.664" v="76" actId="1037"/>
          <ac:cxnSpMkLst>
            <pc:docMk/>
            <pc:sldMk cId="1186036625" sldId="285"/>
            <ac:cxnSpMk id="35" creationId="{3FD3DC1A-8FA7-9DA5-779C-D1BF0795B359}"/>
          </ac:cxnSpMkLst>
        </pc:cxnChg>
      </pc:sldChg>
    </pc:docChg>
  </pc:docChgLst>
  <pc:docChgLst>
    <pc:chgData name="Meshkin, Seyed Hamed *" userId="220999c3-e6ef-4426-a304-d27831ca2f92" providerId="ADAL" clId="{031144E9-B7A4-42EB-96DC-96277D2CD9E2}"/>
    <pc:docChg chg="modSld">
      <pc:chgData name="Meshkin, Seyed Hamed *" userId="220999c3-e6ef-4426-a304-d27831ca2f92" providerId="ADAL" clId="{031144E9-B7A4-42EB-96DC-96277D2CD9E2}" dt="2023-10-26T19:08:54.001" v="5" actId="20577"/>
      <pc:docMkLst>
        <pc:docMk/>
      </pc:docMkLst>
      <pc:sldChg chg="modSp mod">
        <pc:chgData name="Meshkin, Seyed Hamed *" userId="220999c3-e6ef-4426-a304-d27831ca2f92" providerId="ADAL" clId="{031144E9-B7A4-42EB-96DC-96277D2CD9E2}" dt="2023-10-26T19:08:54.001" v="5" actId="20577"/>
        <pc:sldMkLst>
          <pc:docMk/>
          <pc:sldMk cId="2200062975" sldId="271"/>
        </pc:sldMkLst>
        <pc:spChg chg="mod">
          <ac:chgData name="Meshkin, Seyed Hamed *" userId="220999c3-e6ef-4426-a304-d27831ca2f92" providerId="ADAL" clId="{031144E9-B7A4-42EB-96DC-96277D2CD9E2}" dt="2023-10-26T19:08:54.001" v="5" actId="20577"/>
          <ac:spMkLst>
            <pc:docMk/>
            <pc:sldMk cId="2200062975" sldId="271"/>
            <ac:spMk id="19" creationId="{4EA7DC18-E09F-90A2-0D88-FBB15BED668D}"/>
          </ac:spMkLst>
        </pc:spChg>
      </pc:sldChg>
      <pc:sldChg chg="modSp mod">
        <pc:chgData name="Meshkin, Seyed Hamed *" userId="220999c3-e6ef-4426-a304-d27831ca2f92" providerId="ADAL" clId="{031144E9-B7A4-42EB-96DC-96277D2CD9E2}" dt="2023-10-26T19:06:27.513" v="2" actId="14100"/>
        <pc:sldMkLst>
          <pc:docMk/>
          <pc:sldMk cId="1357583290" sldId="273"/>
        </pc:sldMkLst>
        <pc:picChg chg="mod">
          <ac:chgData name="Meshkin, Seyed Hamed *" userId="220999c3-e6ef-4426-a304-d27831ca2f92" providerId="ADAL" clId="{031144E9-B7A4-42EB-96DC-96277D2CD9E2}" dt="2023-10-26T19:06:27.513" v="2" actId="14100"/>
          <ac:picMkLst>
            <pc:docMk/>
            <pc:sldMk cId="1357583290" sldId="273"/>
            <ac:picMk id="2" creationId="{EB2E5D2D-EE16-B29A-ECE8-24F7B12AFFD7}"/>
          </ac:picMkLst>
        </pc:picChg>
      </pc:sldChg>
      <pc:sldChg chg="modSp mod">
        <pc:chgData name="Meshkin, Seyed Hamed *" userId="220999c3-e6ef-4426-a304-d27831ca2f92" providerId="ADAL" clId="{031144E9-B7A4-42EB-96DC-96277D2CD9E2}" dt="2023-10-26T19:06:19.436" v="1" actId="1076"/>
        <pc:sldMkLst>
          <pc:docMk/>
          <pc:sldMk cId="2815371831" sldId="275"/>
        </pc:sldMkLst>
        <pc:spChg chg="mod">
          <ac:chgData name="Meshkin, Seyed Hamed *" userId="220999c3-e6ef-4426-a304-d27831ca2f92" providerId="ADAL" clId="{031144E9-B7A4-42EB-96DC-96277D2CD9E2}" dt="2023-10-26T19:06:19.436" v="1" actId="1076"/>
          <ac:spMkLst>
            <pc:docMk/>
            <pc:sldMk cId="2815371831" sldId="275"/>
            <ac:spMk id="2" creationId="{1F7EA5A8-0E20-A072-1453-419C4EBD4156}"/>
          </ac:spMkLst>
        </pc:spChg>
        <pc:picChg chg="mod">
          <ac:chgData name="Meshkin, Seyed Hamed *" userId="220999c3-e6ef-4426-a304-d27831ca2f92" providerId="ADAL" clId="{031144E9-B7A4-42EB-96DC-96277D2CD9E2}" dt="2023-10-26T19:06:11.707" v="0" actId="14100"/>
          <ac:picMkLst>
            <pc:docMk/>
            <pc:sldMk cId="2815371831" sldId="275"/>
            <ac:picMk id="9" creationId="{2A8603E7-2541-E77B-FD1D-FD722CF1F764}"/>
          </ac:picMkLst>
        </pc:picChg>
      </pc:sldChg>
      <pc:sldChg chg="modSp mod">
        <pc:chgData name="Meshkin, Seyed Hamed *" userId="220999c3-e6ef-4426-a304-d27831ca2f92" providerId="ADAL" clId="{031144E9-B7A4-42EB-96DC-96277D2CD9E2}" dt="2023-10-26T19:06:37.413" v="3" actId="14100"/>
        <pc:sldMkLst>
          <pc:docMk/>
          <pc:sldMk cId="1547702590" sldId="277"/>
        </pc:sldMkLst>
        <pc:picChg chg="mod">
          <ac:chgData name="Meshkin, Seyed Hamed *" userId="220999c3-e6ef-4426-a304-d27831ca2f92" providerId="ADAL" clId="{031144E9-B7A4-42EB-96DC-96277D2CD9E2}" dt="2023-10-26T19:06:37.413" v="3" actId="14100"/>
          <ac:picMkLst>
            <pc:docMk/>
            <pc:sldMk cId="1547702590" sldId="277"/>
            <ac:picMk id="8" creationId="{83F62EC8-0167-CECB-7DB4-8E717974EEC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BioBert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Pt>
            <c:idx val="0"/>
            <c:invertIfNegative val="0"/>
            <c:bubble3D val="0"/>
            <c:spPr>
              <a:solidFill>
                <a:srgbClr val="34409C"/>
              </a:solidFill>
              <a:ln>
                <a:noFill/>
              </a:ln>
              <a:effectLst/>
            </c:spPr>
            <c:extLst>
              <c:ext xmlns:c16="http://schemas.microsoft.com/office/drawing/2014/chart" uri="{C3380CC4-5D6E-409C-BE32-E72D297353CC}">
                <c16:uniqueId val="{00000005-E235-4652-9A7F-AD0A4EFF72D4}"/>
              </c:ext>
            </c:extLst>
          </c:dPt>
          <c:dPt>
            <c:idx val="1"/>
            <c:invertIfNegative val="0"/>
            <c:bubble3D val="0"/>
            <c:spPr>
              <a:solidFill>
                <a:srgbClr val="977215"/>
              </a:solidFill>
              <a:ln>
                <a:noFill/>
              </a:ln>
              <a:effectLst/>
            </c:spPr>
            <c:extLst>
              <c:ext xmlns:c16="http://schemas.microsoft.com/office/drawing/2014/chart" uri="{C3380CC4-5D6E-409C-BE32-E72D297353CC}">
                <c16:uniqueId val="{00000009-E235-4652-9A7F-AD0A4EFF72D4}"/>
              </c:ext>
            </c:extLst>
          </c:dPt>
          <c:dPt>
            <c:idx val="2"/>
            <c:invertIfNegative val="0"/>
            <c:bubble3D val="0"/>
            <c:spPr>
              <a:solidFill>
                <a:schemeClr val="accent6">
                  <a:lumMod val="50000"/>
                </a:schemeClr>
              </a:solidFill>
              <a:ln>
                <a:noFill/>
              </a:ln>
              <a:effectLst/>
            </c:spPr>
            <c:extLst>
              <c:ext xmlns:c16="http://schemas.microsoft.com/office/drawing/2014/chart" uri="{C3380CC4-5D6E-409C-BE32-E72D297353CC}">
                <c16:uniqueId val="{00000006-E235-4652-9A7F-AD0A4EFF72D4}"/>
              </c:ext>
            </c:extLst>
          </c:dPt>
          <c:cat>
            <c:strRef>
              <c:f>Sheet1!$A$2:$A$4</c:f>
              <c:strCache>
                <c:ptCount val="3"/>
                <c:pt idx="0">
                  <c:v>Precision</c:v>
                </c:pt>
                <c:pt idx="1">
                  <c:v>Recall</c:v>
                </c:pt>
                <c:pt idx="2">
                  <c:v>F-score</c:v>
                </c:pt>
              </c:strCache>
            </c:strRef>
          </c:cat>
          <c:val>
            <c:numRef>
              <c:f>Sheet1!$B$2:$B$4</c:f>
              <c:numCache>
                <c:formatCode>General</c:formatCode>
                <c:ptCount val="3"/>
                <c:pt idx="0">
                  <c:v>0.82700000000000007</c:v>
                </c:pt>
                <c:pt idx="1">
                  <c:v>0.80599999999999994</c:v>
                </c:pt>
                <c:pt idx="2">
                  <c:v>0.81599999999999995</c:v>
                </c:pt>
              </c:numCache>
            </c:numRef>
          </c:val>
          <c:extLst>
            <c:ext xmlns:c16="http://schemas.microsoft.com/office/drawing/2014/chart" uri="{C3380CC4-5D6E-409C-BE32-E72D297353CC}">
              <c16:uniqueId val="{00000000-E235-4652-9A7F-AD0A4EFF72D4}"/>
            </c:ext>
          </c:extLst>
        </c:ser>
        <c:dLbls>
          <c:showLegendKey val="0"/>
          <c:showVal val="0"/>
          <c:showCatName val="0"/>
          <c:showSerName val="0"/>
          <c:showPercent val="0"/>
          <c:showBubbleSize val="0"/>
        </c:dLbls>
        <c:gapWidth val="100"/>
        <c:overlap val="-24"/>
        <c:axId val="951838415"/>
        <c:axId val="951842023"/>
      </c:barChart>
      <c:catAx>
        <c:axId val="95183841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42023"/>
        <c:crosses val="autoZero"/>
        <c:auto val="1"/>
        <c:lblAlgn val="ctr"/>
        <c:lblOffset val="100"/>
        <c:noMultiLvlLbl val="0"/>
      </c:catAx>
      <c:valAx>
        <c:axId val="951842023"/>
        <c:scaling>
          <c:orientation val="minMax"/>
          <c:max val="1"/>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38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F8ACC-CFD0-431B-9486-ABAB32BAA0EC}"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C94-DD9B-4665-A569-A3669BBED041}" type="slidenum">
              <a:rPr lang="en-US" smtClean="0"/>
              <a:t>‹#›</a:t>
            </a:fld>
            <a:endParaRPr lang="en-US"/>
          </a:p>
        </p:txBody>
      </p:sp>
    </p:spTree>
    <p:extLst>
      <p:ext uri="{BB962C8B-B14F-4D97-AF65-F5344CB8AC3E}">
        <p14:creationId xmlns:p14="http://schemas.microsoft.com/office/powerpoint/2010/main" val="2796111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aims to provide an in-depth exploration of the potential of large language models (LLMs) to enhance regulatory processes within the FDA by leveraging advanced NLP techniques. By assessing zero-shot and few-shot learning capabilities, the study highlights how these models can be effectively implemented in secure, local environments for critical tasks such as pharmacokinetic drug-drug interaction (PK DDI) detection.</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a:t>
            </a:fld>
            <a:endParaRPr lang="en-US"/>
          </a:p>
        </p:txBody>
      </p:sp>
    </p:spTree>
    <p:extLst>
      <p:ext uri="{BB962C8B-B14F-4D97-AF65-F5344CB8AC3E}">
        <p14:creationId xmlns:p14="http://schemas.microsoft.com/office/powerpoint/2010/main" val="22918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follow-up study, we explored a different approach: </a:t>
            </a:r>
            <a:r>
              <a:rPr lang="en-US" b="1" dirty="0"/>
              <a:t>in-context learning using large language models</a:t>
            </a:r>
            <a:r>
              <a:rPr lang="en-US" dirty="0"/>
              <a:t>. Currently, several prominent companies and research groups are actively developing large language models capable of performing advanced AI tasks without the need for fine-tuning. Every day, numerous platforms and tools are launched, offering a wide range of AI-driven solutions.</a:t>
            </a:r>
          </a:p>
          <a:p>
            <a:r>
              <a:rPr lang="en-US" dirty="0"/>
              <a:t>Here, we highlight some of the most widely known models, such as ChatGPT, Google Bard, and Claude. While these models provide impressive capabilities, using external online sources poses significant risks, particularly regarding </a:t>
            </a:r>
            <a:r>
              <a:rPr lang="en-US" b="1" dirty="0"/>
              <a:t>data privacy and leakage</a:t>
            </a:r>
            <a:r>
              <a:rPr lang="en-US" dirty="0"/>
              <a:t>—a critical concern in regulatory and clinical settings.</a:t>
            </a:r>
          </a:p>
          <a:p>
            <a:r>
              <a:rPr lang="en-US" dirty="0"/>
              <a:t>Moreover, while our previous </a:t>
            </a:r>
            <a:r>
              <a:rPr lang="en-US" dirty="0" err="1"/>
              <a:t>BioBERT</a:t>
            </a:r>
            <a:r>
              <a:rPr lang="en-US" dirty="0"/>
              <a:t>-based model remains useful, it requires </a:t>
            </a:r>
            <a:r>
              <a:rPr lang="en-US" b="1" dirty="0"/>
              <a:t>fine-tuning</a:t>
            </a:r>
            <a:r>
              <a:rPr lang="en-US" dirty="0"/>
              <a:t> for every new task, which can be resource-intensive. These factors collectively motivated us to develop a </a:t>
            </a:r>
            <a:r>
              <a:rPr lang="en-US" b="1" dirty="0"/>
              <a:t>ChatGPT-like model deployed entirely within the FDA network</a:t>
            </a:r>
            <a:r>
              <a:rPr lang="en-US" dirty="0"/>
              <a:t>, ensuring both data security and flexibility for various PK-DDI extraction tasks."</a:t>
            </a:r>
          </a:p>
          <a:p>
            <a:pPr algn="l">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10</a:t>
            </a:fld>
            <a:endParaRPr lang="en-US"/>
          </a:p>
        </p:txBody>
      </p:sp>
    </p:spTree>
    <p:extLst>
      <p:ext uri="{BB962C8B-B14F-4D97-AF65-F5344CB8AC3E}">
        <p14:creationId xmlns:p14="http://schemas.microsoft.com/office/powerpoint/2010/main" val="26541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workflow of a transformer-based large language model (LLM) applied for </a:t>
            </a:r>
            <a:r>
              <a:rPr lang="en-US" b="1" dirty="0"/>
              <a:t>few-shot learning</a:t>
            </a:r>
            <a:r>
              <a:rPr lang="en-US" dirty="0"/>
              <a:t>. In few-shot learning, we introduce a small amount of labeled training data to guide the model's predictions. For our case, we fed the LLM with 4 labeled sentences: two describing </a:t>
            </a:r>
            <a:r>
              <a:rPr lang="en-US" b="1" dirty="0"/>
              <a:t>pharmacokinetic drug-drug interactions (PK-DDI)</a:t>
            </a:r>
            <a:r>
              <a:rPr lang="en-US" dirty="0"/>
              <a:t> and two describing </a:t>
            </a:r>
            <a:r>
              <a:rPr lang="en-US" b="1" dirty="0"/>
              <a:t>non-PK DDI</a:t>
            </a:r>
            <a:r>
              <a:rPr lang="en-US" dirty="0"/>
              <a:t> sentences. These examples, along with validation sentences, are provided in the form of a </a:t>
            </a:r>
            <a:r>
              <a:rPr lang="en-US" b="1" dirty="0"/>
              <a:t>prompt question</a:t>
            </a:r>
            <a:r>
              <a:rPr lang="en-US" dirty="0"/>
              <a:t> to the model.</a:t>
            </a:r>
          </a:p>
          <a:p>
            <a:r>
              <a:rPr lang="en-US" dirty="0"/>
              <a:t>Before the model can make predictions, the input data undergoes two key preprocessing steps:</a:t>
            </a:r>
          </a:p>
          <a:p>
            <a:r>
              <a:rPr lang="en-US" b="1" dirty="0"/>
              <a:t>1.Preprocessing</a:t>
            </a:r>
            <a:r>
              <a:rPr lang="en-US" dirty="0"/>
              <a:t>: The input sentences and the prompt are tokenized and encoded, converting them into a numerical format suitable for the model.</a:t>
            </a:r>
          </a:p>
          <a:p>
            <a:r>
              <a:rPr lang="en-US" b="1" dirty="0"/>
              <a:t>Model Inference</a:t>
            </a:r>
            <a:r>
              <a:rPr lang="en-US" dirty="0"/>
              <a:t>: The encoded input is processed by the LLM to generate predictions.</a:t>
            </a:r>
          </a:p>
          <a:p>
            <a:pPr>
              <a:buFont typeface="+mj-lt"/>
              <a:buAutoNum type="arabicPeriod"/>
            </a:pPr>
            <a:r>
              <a:rPr lang="en-US" b="1" dirty="0"/>
              <a:t>Tokenization</a:t>
            </a:r>
            <a:r>
              <a:rPr lang="en-US" dirty="0"/>
              <a:t>: Breaking down the input text into smaller units (tokens) for the model to process.</a:t>
            </a:r>
          </a:p>
          <a:p>
            <a:pPr>
              <a:buFont typeface="+mj-lt"/>
              <a:buAutoNum type="arabicPeriod"/>
            </a:pPr>
            <a:r>
              <a:rPr lang="en-US" b="1" dirty="0"/>
              <a:t>Encoding</a:t>
            </a:r>
            <a:r>
              <a:rPr lang="en-US" dirty="0"/>
              <a:t>: Converting these tokens into a numerical format that the model can understand.</a:t>
            </a:r>
          </a:p>
          <a:p>
            <a:pPr>
              <a:buFont typeface="+mj-lt"/>
              <a:buAutoNum type="arabicPeriod"/>
            </a:pPr>
            <a:r>
              <a:rPr lang="en-US" b="1" dirty="0"/>
              <a:t>Postprocessing</a:t>
            </a:r>
            <a:r>
              <a:rPr lang="en-US" dirty="0"/>
              <a:t>: The output is decoded to determine whether the provided sentence describes a PK-DDI or a non-PK DDI interaction.</a:t>
            </a:r>
          </a:p>
          <a:p>
            <a:r>
              <a:rPr lang="en-US" dirty="0"/>
              <a:t>The processed input, along with the prompt, is then passed through the model's inference pipeline. Finally, during the postprocessing phase, the model decodes its predictions to determine whether the given sentence pertains to a </a:t>
            </a:r>
            <a:r>
              <a:rPr lang="en-US" b="1" dirty="0"/>
              <a:t>PK-DDI</a:t>
            </a:r>
            <a:r>
              <a:rPr lang="en-US" dirty="0"/>
              <a:t> or </a:t>
            </a:r>
            <a:r>
              <a:rPr lang="en-US" b="1" dirty="0"/>
              <a:t>non-PK DDI</a:t>
            </a:r>
            <a:r>
              <a:rPr lang="en-US" dirty="0"/>
              <a:t> interaction.</a:t>
            </a:r>
          </a:p>
          <a:p>
            <a:r>
              <a:rPr lang="en-US" dirty="0"/>
              <a:t>This approach demonstrates the power of transformer-based LLMs to make accurate classifications even with minimal labeled data, leveraging the model's pre-trained knowledge and adaptability.</a:t>
            </a:r>
          </a:p>
        </p:txBody>
      </p:sp>
      <p:sp>
        <p:nvSpPr>
          <p:cNvPr id="4" name="Slide Number Placeholder 3"/>
          <p:cNvSpPr>
            <a:spLocks noGrp="1"/>
          </p:cNvSpPr>
          <p:nvPr>
            <p:ph type="sldNum" sz="quarter" idx="5"/>
          </p:nvPr>
        </p:nvSpPr>
        <p:spPr/>
        <p:txBody>
          <a:bodyPr/>
          <a:lstStyle/>
          <a:p>
            <a:fld id="{3D606C94-DD9B-4665-A569-A3669BBED041}" type="slidenum">
              <a:rPr lang="en-US" smtClean="0"/>
              <a:t>11</a:t>
            </a:fld>
            <a:endParaRPr lang="en-US"/>
          </a:p>
        </p:txBody>
      </p:sp>
    </p:spTree>
    <p:extLst>
      <p:ext uri="{BB962C8B-B14F-4D97-AF65-F5344CB8AC3E}">
        <p14:creationId xmlns:p14="http://schemas.microsoft.com/office/powerpoint/2010/main" val="41541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12</a:t>
            </a:fld>
            <a:endParaRPr lang="en-US"/>
          </a:p>
        </p:txBody>
      </p:sp>
    </p:spTree>
    <p:extLst>
      <p:ext uri="{BB962C8B-B14F-4D97-AF65-F5344CB8AC3E}">
        <p14:creationId xmlns:p14="http://schemas.microsoft.com/office/powerpoint/2010/main" val="251888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focus on </a:t>
            </a:r>
            <a:r>
              <a:rPr lang="en-US" b="1" dirty="0"/>
              <a:t>zero-shot learning</a:t>
            </a:r>
            <a:r>
              <a:rPr lang="en-US" dirty="0"/>
              <a:t>, which allows the model to make predictions without being trained on labeled examples for a specific task. Unlike few-shot learning, where a small set of labeled data is provided, zero-shot learning relies solely on the model’s pre-trained knowledge and a well-crafted </a:t>
            </a:r>
            <a:r>
              <a:rPr lang="en-US" b="1" dirty="0"/>
              <a:t>prompt query</a:t>
            </a:r>
            <a:r>
              <a:rPr lang="en-US" dirty="0"/>
              <a:t> to perform classification tasks.</a:t>
            </a:r>
          </a:p>
          <a:p>
            <a:r>
              <a:rPr lang="en-US" dirty="0"/>
              <a:t>The process remains mostly the same, involving:</a:t>
            </a:r>
          </a:p>
          <a:p>
            <a:pPr>
              <a:buFont typeface="+mj-lt"/>
              <a:buAutoNum type="arabicPeriod"/>
            </a:pPr>
            <a:r>
              <a:rPr lang="en-US" b="1" dirty="0"/>
              <a:t>Preprocessing</a:t>
            </a:r>
            <a:r>
              <a:rPr lang="en-US" dirty="0"/>
              <a:t>: The input sentence and the prompt are tokenized and encoded.</a:t>
            </a:r>
          </a:p>
          <a:p>
            <a:pPr>
              <a:buFont typeface="+mj-lt"/>
              <a:buAutoNum type="arabicPeriod"/>
            </a:pPr>
            <a:r>
              <a:rPr lang="en-US" b="1" dirty="0"/>
              <a:t>Model Inference</a:t>
            </a:r>
            <a:r>
              <a:rPr lang="en-US" dirty="0"/>
              <a:t>: The model processes the encoded input and generates predictions.</a:t>
            </a:r>
          </a:p>
          <a:p>
            <a:pPr>
              <a:buFont typeface="+mj-lt"/>
              <a:buAutoNum type="arabicPeriod"/>
            </a:pPr>
            <a:r>
              <a:rPr lang="en-US" b="1" dirty="0"/>
              <a:t>Postprocessing</a:t>
            </a:r>
            <a:r>
              <a:rPr lang="en-US" dirty="0"/>
              <a:t>: The output is decoded to determine whether the input sentence is related to a </a:t>
            </a:r>
            <a:r>
              <a:rPr lang="en-US" b="1" dirty="0"/>
              <a:t>PK-DDI</a:t>
            </a:r>
            <a:r>
              <a:rPr lang="en-US" dirty="0"/>
              <a:t> or </a:t>
            </a:r>
            <a:r>
              <a:rPr lang="en-US" b="1" dirty="0"/>
              <a:t>non-PK DDI</a:t>
            </a:r>
            <a:r>
              <a:rPr lang="en-US" dirty="0"/>
              <a:t> interaction.</a:t>
            </a:r>
          </a:p>
          <a:p>
            <a:r>
              <a:rPr lang="en-US" dirty="0"/>
              <a:t>On the right side of the slide, we’ve listed several pre-trained transformer models that we used during our validation process:</a:t>
            </a:r>
          </a:p>
          <a:p>
            <a:pPr>
              <a:buFont typeface="Arial" panose="020B0604020202020204" pitchFamily="34" charset="0"/>
              <a:buChar char="•"/>
            </a:pPr>
            <a:r>
              <a:rPr lang="en-US" b="1" dirty="0"/>
              <a:t>FLAN-T5-XXL</a:t>
            </a:r>
            <a:endParaRPr lang="en-US" dirty="0"/>
          </a:p>
          <a:p>
            <a:pPr>
              <a:buFont typeface="Arial" panose="020B0604020202020204" pitchFamily="34" charset="0"/>
              <a:buChar char="•"/>
            </a:pPr>
            <a:r>
              <a:rPr lang="en-US" b="1" dirty="0"/>
              <a:t>Tk-Instruct</a:t>
            </a:r>
            <a:endParaRPr lang="en-US" dirty="0"/>
          </a:p>
          <a:p>
            <a:pPr>
              <a:buFont typeface="Arial" panose="020B0604020202020204" pitchFamily="34" charset="0"/>
              <a:buChar char="•"/>
            </a:pPr>
            <a:r>
              <a:rPr lang="en-US" b="1" dirty="0"/>
              <a:t>T0pp</a:t>
            </a:r>
            <a:endParaRPr lang="en-US" dirty="0"/>
          </a:p>
          <a:p>
            <a:pPr>
              <a:buFont typeface="Arial" panose="020B0604020202020204" pitchFamily="34" charset="0"/>
              <a:buChar char="•"/>
            </a:pPr>
            <a:r>
              <a:rPr lang="en-US" b="1" dirty="0"/>
              <a:t>Vicuna</a:t>
            </a:r>
            <a:endParaRPr lang="en-US" dirty="0"/>
          </a:p>
          <a:p>
            <a:pPr>
              <a:buFont typeface="Arial" panose="020B0604020202020204" pitchFamily="34" charset="0"/>
              <a:buChar char="•"/>
            </a:pPr>
            <a:r>
              <a:rPr lang="en-US" b="1" dirty="0" err="1"/>
              <a:t>BioBERT</a:t>
            </a:r>
            <a:endParaRPr lang="en-US" dirty="0"/>
          </a:p>
          <a:p>
            <a:r>
              <a:rPr lang="en-US" dirty="0"/>
              <a:t>These models are all accessible via the </a:t>
            </a:r>
            <a:r>
              <a:rPr lang="en-US" b="1" dirty="0"/>
              <a:t>Hugging Face</a:t>
            </a:r>
            <a:r>
              <a:rPr lang="en-US" dirty="0"/>
              <a:t> platform, which provides a centralized repository for a wide variety of pre-trained models. During our project, we evaluated these models to identify which one delivered the best performance for our task, specifically in classifying pharmacokinetic interactions.</a:t>
            </a:r>
          </a:p>
          <a:p>
            <a:r>
              <a:rPr lang="en-US" dirty="0"/>
              <a:t>The advantage of zero-shot learning is that it significantly reduces the need for large annotated datasets, enabling quick adaptation to new tasks by leveraging the general knowledge embedded in these large language models.</a:t>
            </a:r>
          </a:p>
        </p:txBody>
      </p:sp>
      <p:sp>
        <p:nvSpPr>
          <p:cNvPr id="4" name="Slide Number Placeholder 3"/>
          <p:cNvSpPr>
            <a:spLocks noGrp="1"/>
          </p:cNvSpPr>
          <p:nvPr>
            <p:ph type="sldNum" sz="quarter" idx="5"/>
          </p:nvPr>
        </p:nvSpPr>
        <p:spPr/>
        <p:txBody>
          <a:bodyPr/>
          <a:lstStyle/>
          <a:p>
            <a:fld id="{3D606C94-DD9B-4665-A569-A3669BBED041}" type="slidenum">
              <a:rPr lang="en-US" smtClean="0"/>
              <a:t>13</a:t>
            </a:fld>
            <a:endParaRPr lang="en-US"/>
          </a:p>
        </p:txBody>
      </p:sp>
    </p:spTree>
    <p:extLst>
      <p:ext uri="{BB962C8B-B14F-4D97-AF65-F5344CB8AC3E}">
        <p14:creationId xmlns:p14="http://schemas.microsoft.com/office/powerpoint/2010/main" val="7275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presents a comparison of various </a:t>
            </a:r>
            <a:r>
              <a:rPr lang="en-US" b="1" dirty="0"/>
              <a:t>Large Language Models (LLMs)</a:t>
            </a:r>
            <a:r>
              <a:rPr lang="en-US" dirty="0"/>
              <a:t> based on their parameter size, training data sources, strengths, and weaknesses. I generally avoid including wordy tables in slides, but in this case, it helps provide a quick overview, allowing us to focus on the key differences.</a:t>
            </a:r>
          </a:p>
          <a:p>
            <a:r>
              <a:rPr lang="en-US" dirty="0"/>
              <a:t>Let’s go through some key points, focusing on the </a:t>
            </a:r>
            <a:r>
              <a:rPr lang="en-US" b="1" dirty="0"/>
              <a:t>blue section</a:t>
            </a:r>
            <a:r>
              <a:rPr lang="en-US" dirty="0"/>
              <a:t> for parameter size. As you can see, there’s a significant variation in the models’ sizes and capabilities. The differences in parameter size are primarily influenced by the amount and type of data used for training, as well as the specific architecture of the models.</a:t>
            </a:r>
          </a:p>
          <a:p>
            <a:r>
              <a:rPr lang="en-US" dirty="0"/>
              <a:t>For example:</a:t>
            </a:r>
          </a:p>
          <a:p>
            <a:pPr>
              <a:buFont typeface="Arial" panose="020B0604020202020204" pitchFamily="34" charset="0"/>
              <a:buChar char="•"/>
            </a:pPr>
            <a:r>
              <a:rPr lang="en-US" b="1" dirty="0" err="1"/>
              <a:t>BioBERT</a:t>
            </a:r>
            <a:r>
              <a:rPr lang="en-US" dirty="0"/>
              <a:t>, which has </a:t>
            </a:r>
            <a:r>
              <a:rPr lang="en-US" b="1" dirty="0"/>
              <a:t>340 million parameters</a:t>
            </a:r>
            <a:r>
              <a:rPr lang="en-US" dirty="0"/>
              <a:t>, is the smallest model listed here. Since it was pre-trained specifically on biomedical text, it performs well in domain-specific tasks like biomedical NLP but often requires </a:t>
            </a:r>
            <a:r>
              <a:rPr lang="en-US" b="1" dirty="0"/>
              <a:t>fine-tuning</a:t>
            </a:r>
            <a:r>
              <a:rPr lang="en-US" dirty="0"/>
              <a:t> to improve its performance further on specialized tasks.</a:t>
            </a:r>
          </a:p>
          <a:p>
            <a:pPr>
              <a:buFont typeface="Arial" panose="020B0604020202020204" pitchFamily="34" charset="0"/>
              <a:buChar char="•"/>
            </a:pPr>
            <a:r>
              <a:rPr lang="en-US" dirty="0"/>
              <a:t>On the other hand, we have </a:t>
            </a:r>
            <a:r>
              <a:rPr lang="en-US" b="1" dirty="0"/>
              <a:t>Vicuna</a:t>
            </a:r>
            <a:r>
              <a:rPr lang="en-US" dirty="0"/>
              <a:t>, the largest model on this list, with </a:t>
            </a:r>
            <a:r>
              <a:rPr lang="en-US" b="1" dirty="0"/>
              <a:t>1.37 trillion parameters</a:t>
            </a:r>
            <a:r>
              <a:rPr lang="en-US" dirty="0"/>
              <a:t>. Its large size and extensive training data make it highly capable in tasks requiring code understanding, translation, and general-purpose NLP tasks.</a:t>
            </a:r>
          </a:p>
          <a:p>
            <a:r>
              <a:rPr lang="en-US" dirty="0"/>
              <a:t>Understanding these differences is important because the choice of model can impact performance, resource requirements, and suitability for specific tasks. While smaller models like </a:t>
            </a:r>
            <a:r>
              <a:rPr lang="en-US" dirty="0" err="1"/>
              <a:t>BioBERT</a:t>
            </a:r>
            <a:r>
              <a:rPr lang="en-US" dirty="0"/>
              <a:t> are efficient for specialized domains, larger models like Flan-T5-XXL and Vicuna excel in general-purpose tasks but may require significant computational resources.</a:t>
            </a:r>
          </a:p>
          <a:p>
            <a:r>
              <a:rPr lang="en-US" dirty="0"/>
              <a:t>In our project, we evaluated several of these models, including </a:t>
            </a:r>
            <a:r>
              <a:rPr lang="en-US" b="1" dirty="0"/>
              <a:t>FLAN-T5-XXL</a:t>
            </a:r>
            <a:r>
              <a:rPr lang="en-US" dirty="0"/>
              <a:t>, </a:t>
            </a:r>
            <a:r>
              <a:rPr lang="en-US" b="1" dirty="0"/>
              <a:t>Tk-Instruct</a:t>
            </a:r>
            <a:r>
              <a:rPr lang="en-US" dirty="0"/>
              <a:t>, </a:t>
            </a:r>
            <a:r>
              <a:rPr lang="en-US" b="1" dirty="0"/>
              <a:t>T0pp</a:t>
            </a:r>
            <a:r>
              <a:rPr lang="en-US" dirty="0"/>
              <a:t>, </a:t>
            </a:r>
            <a:r>
              <a:rPr lang="en-US" b="1" dirty="0"/>
              <a:t>Vicuna</a:t>
            </a:r>
            <a:r>
              <a:rPr lang="en-US" dirty="0"/>
              <a:t>, and </a:t>
            </a:r>
            <a:r>
              <a:rPr lang="en-US" b="1" dirty="0" err="1"/>
              <a:t>BioBERT</a:t>
            </a:r>
            <a:r>
              <a:rPr lang="en-US" dirty="0"/>
              <a:t>, to determine which one offers the best balance of accuracy and efficiency for pharmacokinetic drug-drug interaction extraction.</a:t>
            </a:r>
          </a:p>
        </p:txBody>
      </p:sp>
      <p:sp>
        <p:nvSpPr>
          <p:cNvPr id="4" name="Slide Number Placeholder 3"/>
          <p:cNvSpPr>
            <a:spLocks noGrp="1"/>
          </p:cNvSpPr>
          <p:nvPr>
            <p:ph type="sldNum" sz="quarter" idx="5"/>
          </p:nvPr>
        </p:nvSpPr>
        <p:spPr/>
        <p:txBody>
          <a:bodyPr/>
          <a:lstStyle/>
          <a:p>
            <a:fld id="{3D606C94-DD9B-4665-A569-A3669BBED041}" type="slidenum">
              <a:rPr lang="en-US" smtClean="0"/>
              <a:t>14</a:t>
            </a:fld>
            <a:endParaRPr lang="en-US"/>
          </a:p>
        </p:txBody>
      </p:sp>
    </p:spTree>
    <p:extLst>
      <p:ext uri="{BB962C8B-B14F-4D97-AF65-F5344CB8AC3E}">
        <p14:creationId xmlns:p14="http://schemas.microsoft.com/office/powerpoint/2010/main" val="988844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a:t>
            </a:r>
            <a:r>
              <a:rPr lang="en-US" b="1" dirty="0"/>
              <a:t>prompts</a:t>
            </a:r>
            <a:r>
              <a:rPr lang="en-US" dirty="0"/>
              <a:t> we used for evaluating each large language model (LLM) during the classification of </a:t>
            </a:r>
            <a:r>
              <a:rPr lang="en-US" b="1" dirty="0"/>
              <a:t>pharmacokinetic drug-drug interaction (PK-DDI)</a:t>
            </a:r>
            <a:r>
              <a:rPr lang="en-US" dirty="0"/>
              <a:t> sentences.</a:t>
            </a:r>
          </a:p>
          <a:p>
            <a:r>
              <a:rPr lang="en-US" dirty="0"/>
              <a:t>What you see here are the prompts fed into different models. Based on the model developers’ recommendations, we tested a unique prompt format for each model to achieve the best performance. Specifically:</a:t>
            </a:r>
          </a:p>
          <a:p>
            <a:pPr>
              <a:buFont typeface="Arial" panose="020B0604020202020204" pitchFamily="34" charset="0"/>
              <a:buChar char="•"/>
            </a:pPr>
            <a:r>
              <a:rPr lang="en-US" b="1" dirty="0"/>
              <a:t>Blue text</a:t>
            </a:r>
            <a:r>
              <a:rPr lang="en-US" dirty="0"/>
              <a:t>: These are the sentences extracted directly from </a:t>
            </a:r>
            <a:r>
              <a:rPr lang="en-US" b="1" dirty="0"/>
              <a:t>FDA drug labels</a:t>
            </a:r>
            <a:r>
              <a:rPr lang="en-US" dirty="0"/>
              <a:t>, which describe a potential PK-DDI.</a:t>
            </a:r>
          </a:p>
          <a:p>
            <a:pPr>
              <a:buFont typeface="Arial" panose="020B0604020202020204" pitchFamily="34" charset="0"/>
              <a:buChar char="•"/>
            </a:pPr>
            <a:r>
              <a:rPr lang="en-US" b="1" dirty="0"/>
              <a:t>Red text</a:t>
            </a:r>
            <a:r>
              <a:rPr lang="en-US" dirty="0"/>
              <a:t>: This represents the </a:t>
            </a:r>
            <a:r>
              <a:rPr lang="en-US" b="1" dirty="0"/>
              <a:t>prompt question</a:t>
            </a:r>
            <a:r>
              <a:rPr lang="en-US" dirty="0"/>
              <a:t> given to the model, instructing it to identify whether the sentence describes a pharmacokinetic drug-drug interaction.</a:t>
            </a:r>
          </a:p>
          <a:p>
            <a:pPr>
              <a:buFont typeface="Arial" panose="020B0604020202020204" pitchFamily="34" charset="0"/>
              <a:buChar char="•"/>
            </a:pPr>
            <a:r>
              <a:rPr lang="en-US" b="1" dirty="0"/>
              <a:t>Green text</a:t>
            </a:r>
            <a:r>
              <a:rPr lang="en-US" dirty="0"/>
              <a:t>: This is the model’s output or the </a:t>
            </a:r>
            <a:r>
              <a:rPr lang="en-US" b="1" dirty="0"/>
              <a:t>classified label</a:t>
            </a:r>
            <a:r>
              <a:rPr lang="en-US" dirty="0"/>
              <a:t>, indicating whether the sentence is a PK-DDI or not.</a:t>
            </a:r>
          </a:p>
          <a:p>
            <a:r>
              <a:rPr lang="en-US" dirty="0"/>
              <a:t>Let’s take the first example with </a:t>
            </a:r>
            <a:r>
              <a:rPr lang="en-US" b="1" dirty="0"/>
              <a:t>Flan-T5</a:t>
            </a:r>
            <a:r>
              <a:rPr lang="en-US" dirty="0"/>
              <a:t>:</a:t>
            </a:r>
          </a:p>
          <a:p>
            <a:pPr>
              <a:buFont typeface="Arial" panose="020B0604020202020204" pitchFamily="34" charset="0"/>
              <a:buChar char="•"/>
            </a:pPr>
            <a:r>
              <a:rPr lang="en-US" dirty="0"/>
              <a:t>The sentence extracted from the drug label is: </a:t>
            </a:r>
            <a:r>
              <a:rPr lang="en-US" i="1" dirty="0"/>
              <a:t>“The co-administration of AFINITOR with long-acting octreotide increased octreotide </a:t>
            </a:r>
            <a:r>
              <a:rPr lang="en-US" i="1" dirty="0" err="1"/>
              <a:t>Cmin</a:t>
            </a:r>
            <a:r>
              <a:rPr lang="en-US" i="1" dirty="0"/>
              <a:t> by approximately 50%.”</a:t>
            </a:r>
            <a:endParaRPr lang="en-US" dirty="0"/>
          </a:p>
          <a:p>
            <a:pPr>
              <a:buFont typeface="Arial" panose="020B0604020202020204" pitchFamily="34" charset="0"/>
              <a:buChar char="•"/>
            </a:pPr>
            <a:r>
              <a:rPr lang="en-US" dirty="0"/>
              <a:t>The prompt asks the model: </a:t>
            </a:r>
            <a:r>
              <a:rPr lang="en-US" i="1" dirty="0"/>
              <a:t>“Is it true that this sentence relates to how the pharmacokinetics of one drug, namely absorption, distribution, metabolism, or excretion, change when co-administered with another drug?”</a:t>
            </a:r>
            <a:endParaRPr lang="en-US" dirty="0"/>
          </a:p>
          <a:p>
            <a:pPr>
              <a:buFont typeface="Arial" panose="020B0604020202020204" pitchFamily="34" charset="0"/>
              <a:buChar char="•"/>
            </a:pPr>
            <a:r>
              <a:rPr lang="en-US" dirty="0"/>
              <a:t>The model outputs </a:t>
            </a:r>
            <a:r>
              <a:rPr lang="en-US" b="1" dirty="0"/>
              <a:t>‘Yes’</a:t>
            </a:r>
            <a:r>
              <a:rPr lang="en-US" dirty="0"/>
              <a:t>, correctly identifying that this sentence describes a PK-DDI.</a:t>
            </a:r>
          </a:p>
          <a:p>
            <a:r>
              <a:rPr lang="en-US" dirty="0"/>
              <a:t>During our performance evaluation, we noticed that using prompts with </a:t>
            </a:r>
            <a:r>
              <a:rPr lang="en-US" b="1" dirty="0"/>
              <a:t>detailed explanations</a:t>
            </a:r>
            <a:r>
              <a:rPr lang="en-US" dirty="0"/>
              <a:t> of what constitutes a PK-DDI led to better results. Therefore, we decided to include a short description in each prompt to guide the model more effectively. This adjustment helped improve the model’s ability to classify PK-DDI sentences accurately.</a:t>
            </a:r>
          </a:p>
          <a:p>
            <a:r>
              <a:rPr lang="en-US" dirty="0"/>
              <a:t>Overall, this approach illustrates the importance of prompt engineering in zero-shot and few-shot learning scenarios, as the format and content of the prompt can significantly influence model performance.</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15</a:t>
            </a:fld>
            <a:endParaRPr lang="en-US"/>
          </a:p>
        </p:txBody>
      </p:sp>
    </p:spTree>
    <p:extLst>
      <p:ext uri="{BB962C8B-B14F-4D97-AF65-F5344CB8AC3E}">
        <p14:creationId xmlns:p14="http://schemas.microsoft.com/office/powerpoint/2010/main" val="346530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summarizes the </a:t>
            </a:r>
            <a:r>
              <a:rPr lang="en-US" b="1" dirty="0"/>
              <a:t>PK-DDI evaluation results</a:t>
            </a:r>
            <a:r>
              <a:rPr lang="en-US" dirty="0"/>
              <a:t> by comparing the performance of different models, including our </a:t>
            </a:r>
            <a:r>
              <a:rPr lang="en-US" b="1" dirty="0"/>
              <a:t>fine-tuned </a:t>
            </a:r>
            <a:r>
              <a:rPr lang="en-US" b="1" dirty="0" err="1"/>
              <a:t>BioBERT</a:t>
            </a:r>
            <a:r>
              <a:rPr lang="en-US" dirty="0"/>
              <a:t> model from the prior research and various </a:t>
            </a:r>
            <a:r>
              <a:rPr lang="en-US" b="1" dirty="0"/>
              <a:t>large language transformer models</a:t>
            </a:r>
            <a:r>
              <a:rPr lang="en-US" dirty="0"/>
              <a:t> evaluated using zero-shot and few-shot learning.</a:t>
            </a:r>
          </a:p>
          <a:p>
            <a:pPr>
              <a:buFont typeface="+mj-lt"/>
              <a:buAutoNum type="arabicPeriod"/>
            </a:pPr>
            <a:r>
              <a:rPr lang="en-US" b="1" dirty="0"/>
              <a:t>Fine-Tuned </a:t>
            </a:r>
            <a:r>
              <a:rPr lang="en-US" b="1" dirty="0" err="1"/>
              <a:t>BioBERT</a:t>
            </a:r>
            <a:r>
              <a:rPr lang="en-US" dirty="0"/>
              <a:t>:</a:t>
            </a:r>
          </a:p>
          <a:p>
            <a:pPr marL="742950" lvl="1" indent="-285750">
              <a:buFont typeface="+mj-lt"/>
              <a:buAutoNum type="arabicPeriod"/>
            </a:pPr>
            <a:r>
              <a:rPr lang="en-US" dirty="0"/>
              <a:t>The fine-tuned </a:t>
            </a:r>
            <a:r>
              <a:rPr lang="en-US" dirty="0" err="1"/>
              <a:t>BioBERT</a:t>
            </a:r>
            <a:r>
              <a:rPr lang="en-US" dirty="0"/>
              <a:t> model was evaluated on </a:t>
            </a:r>
            <a:r>
              <a:rPr lang="en-US" b="1" dirty="0"/>
              <a:t>10,592 sentences</a:t>
            </a:r>
            <a:r>
              <a:rPr lang="en-US" dirty="0"/>
              <a:t>, achieving over </a:t>
            </a:r>
            <a:r>
              <a:rPr lang="en-US" b="1" dirty="0"/>
              <a:t>80% precision, recall, and F-score</a:t>
            </a:r>
            <a:r>
              <a:rPr lang="en-US" dirty="0"/>
              <a:t> across all metrics. This suggests that approximately 80% of the sentences were correctly classified as PK-DDI or non-PK DDI.</a:t>
            </a:r>
          </a:p>
          <a:p>
            <a:pPr marL="742950" lvl="1" indent="-285750">
              <a:buFont typeface="+mj-lt"/>
              <a:buAutoNum type="arabicPeriod"/>
            </a:pPr>
            <a:r>
              <a:rPr lang="en-US" dirty="0"/>
              <a:t>This result highlights the effectiveness of fine-tuning </a:t>
            </a:r>
            <a:r>
              <a:rPr lang="en-US" dirty="0" err="1"/>
              <a:t>BioBERT</a:t>
            </a:r>
            <a:r>
              <a:rPr lang="en-US" dirty="0"/>
              <a:t> specifically for pharmacokinetic tasks.</a:t>
            </a:r>
          </a:p>
          <a:p>
            <a:pPr>
              <a:buFont typeface="+mj-lt"/>
              <a:buAutoNum type="arabicPeriod"/>
            </a:pPr>
            <a:r>
              <a:rPr lang="en-US" b="1" dirty="0"/>
              <a:t>Zero-Shot and Few-Shot Learning with Large LLMs</a:t>
            </a:r>
            <a:r>
              <a:rPr lang="en-US" dirty="0"/>
              <a:t>:</a:t>
            </a:r>
          </a:p>
          <a:p>
            <a:pPr marL="742950" lvl="1" indent="-285750">
              <a:buFont typeface="+mj-lt"/>
              <a:buAutoNum type="arabicPeriod"/>
            </a:pPr>
            <a:r>
              <a:rPr lang="en-US" dirty="0"/>
              <a:t>We evaluated the </a:t>
            </a:r>
            <a:r>
              <a:rPr lang="en-US" b="1" dirty="0"/>
              <a:t>large language models</a:t>
            </a:r>
            <a:r>
              <a:rPr lang="en-US" dirty="0"/>
              <a:t> (Flan-T5-XXL, Tk-Instruct, Vicuna, T0pp, and non-fine-tuned </a:t>
            </a:r>
            <a:r>
              <a:rPr lang="en-US" dirty="0" err="1"/>
              <a:t>BioBERT</a:t>
            </a:r>
            <a:r>
              <a:rPr lang="en-US" dirty="0"/>
              <a:t>) on </a:t>
            </a:r>
            <a:r>
              <a:rPr lang="en-US" b="1" dirty="0"/>
              <a:t>10,242 sentences</a:t>
            </a:r>
            <a:r>
              <a:rPr lang="en-US" dirty="0"/>
              <a:t>. The performance varied across models, and we measured key metrics such as </a:t>
            </a:r>
            <a:r>
              <a:rPr lang="en-US" b="1" dirty="0"/>
              <a:t>precision</a:t>
            </a:r>
            <a:r>
              <a:rPr lang="en-US" dirty="0"/>
              <a:t>, </a:t>
            </a:r>
            <a:r>
              <a:rPr lang="en-US" b="1" dirty="0"/>
              <a:t>F-score</a:t>
            </a:r>
            <a:r>
              <a:rPr lang="en-US" dirty="0"/>
              <a:t>, </a:t>
            </a:r>
            <a:r>
              <a:rPr lang="en-US" b="1" dirty="0"/>
              <a:t>sensitivity</a:t>
            </a:r>
            <a:r>
              <a:rPr lang="en-US" dirty="0"/>
              <a:t>, and </a:t>
            </a:r>
            <a:r>
              <a:rPr lang="en-US" b="1" dirty="0"/>
              <a:t>specificity</a:t>
            </a:r>
            <a:r>
              <a:rPr lang="en-US" dirty="0"/>
              <a:t>.</a:t>
            </a:r>
          </a:p>
          <a:p>
            <a:pPr marL="742950" lvl="1" indent="-285750">
              <a:buFont typeface="+mj-lt"/>
              <a:buAutoNum type="arabicPeriod"/>
            </a:pPr>
            <a:r>
              <a:rPr lang="en-US" dirty="0"/>
              <a:t>Notably, the </a:t>
            </a:r>
            <a:r>
              <a:rPr lang="en-US" b="1" dirty="0"/>
              <a:t>non-fine-tuned </a:t>
            </a:r>
            <a:r>
              <a:rPr lang="en-US" b="1" dirty="0" err="1"/>
              <a:t>BioBERT</a:t>
            </a:r>
            <a:r>
              <a:rPr lang="en-US" dirty="0"/>
              <a:t> model resulted in the lowest evaluation metrics, emphasizing the importance of fine-tuning for improved performance in specialized tasks.</a:t>
            </a:r>
          </a:p>
          <a:p>
            <a:pPr>
              <a:buFont typeface="+mj-lt"/>
              <a:buAutoNum type="arabicPeriod"/>
            </a:pPr>
            <a:r>
              <a:rPr lang="en-US" b="1" dirty="0"/>
              <a:t>Few-Shot Learning Evaluation</a:t>
            </a:r>
            <a:r>
              <a:rPr lang="en-US" dirty="0"/>
              <a:t>:</a:t>
            </a:r>
          </a:p>
          <a:p>
            <a:pPr marL="742950" lvl="1" indent="-285750">
              <a:buFont typeface="+mj-lt"/>
              <a:buAutoNum type="arabicPeriod"/>
            </a:pPr>
            <a:r>
              <a:rPr lang="en-US" dirty="0"/>
              <a:t>For few-shot learning, we varied the few-shot examples and averaged the results across different sample sets. This approach resulted in </a:t>
            </a:r>
            <a:r>
              <a:rPr lang="en-US" b="1" dirty="0"/>
              <a:t>error bars</a:t>
            </a:r>
            <a:r>
              <a:rPr lang="en-US" dirty="0"/>
              <a:t> on the graphs, indicating variability in performance depending on the specific few-shot examples used.</a:t>
            </a:r>
          </a:p>
          <a:p>
            <a:pPr marL="742950" lvl="1" indent="-285750">
              <a:buFont typeface="+mj-lt"/>
              <a:buAutoNum type="arabicPeriod"/>
            </a:pPr>
            <a:r>
              <a:rPr lang="en-US" dirty="0"/>
              <a:t>The error bars show that, in some cases, certain few-shot examples improved model performance, while others led to a decrease. This underscores the critical role of prompt design and example selection in few-shot learning.</a:t>
            </a:r>
          </a:p>
          <a:p>
            <a:pPr>
              <a:buFont typeface="+mj-lt"/>
              <a:buAutoNum type="arabicPeriod"/>
            </a:pPr>
            <a:r>
              <a:rPr lang="en-US" b="1" dirty="0"/>
              <a:t>Key Observations</a:t>
            </a:r>
            <a:r>
              <a:rPr lang="en-US" dirty="0"/>
              <a:t>:</a:t>
            </a:r>
          </a:p>
          <a:p>
            <a:pPr marL="742950" lvl="1" indent="-285750">
              <a:buFont typeface="+mj-lt"/>
              <a:buAutoNum type="arabicPeriod"/>
            </a:pPr>
            <a:r>
              <a:rPr lang="en-US" dirty="0"/>
              <a:t>For both </a:t>
            </a:r>
            <a:r>
              <a:rPr lang="en-US" b="1" dirty="0"/>
              <a:t>zero-shot and few-shot learning</a:t>
            </a:r>
            <a:r>
              <a:rPr lang="en-US" dirty="0"/>
              <a:t>, models like </a:t>
            </a:r>
            <a:r>
              <a:rPr lang="en-US" b="1" dirty="0"/>
              <a:t>Tk-Instruct</a:t>
            </a:r>
            <a:r>
              <a:rPr lang="en-US" dirty="0"/>
              <a:t>, </a:t>
            </a:r>
            <a:r>
              <a:rPr lang="en-US" b="1" dirty="0"/>
              <a:t>Flan-T5-XXL</a:t>
            </a:r>
            <a:r>
              <a:rPr lang="en-US" dirty="0"/>
              <a:t>, and </a:t>
            </a:r>
            <a:r>
              <a:rPr lang="en-US" b="1" dirty="0"/>
              <a:t>Vicuna</a:t>
            </a:r>
            <a:r>
              <a:rPr lang="en-US" dirty="0"/>
              <a:t> consistently delivered high performance, achieving more than </a:t>
            </a:r>
            <a:r>
              <a:rPr lang="en-US" b="1" dirty="0"/>
              <a:t>90% precision and specificity</a:t>
            </a:r>
            <a:r>
              <a:rPr lang="en-US" dirty="0"/>
              <a:t>.</a:t>
            </a:r>
          </a:p>
          <a:p>
            <a:pPr marL="742950" lvl="1" indent="-285750">
              <a:buFont typeface="+mj-lt"/>
              <a:buAutoNum type="arabicPeriod"/>
            </a:pPr>
            <a:r>
              <a:rPr lang="en-US" b="1" dirty="0"/>
              <a:t>T0pp</a:t>
            </a:r>
            <a:r>
              <a:rPr lang="en-US" dirty="0"/>
              <a:t> performed well in zero-shot learning, with metrics between </a:t>
            </a:r>
            <a:r>
              <a:rPr lang="en-US" b="1" dirty="0"/>
              <a:t>80% and 90%</a:t>
            </a:r>
            <a:r>
              <a:rPr lang="en-US" dirty="0"/>
              <a:t>, but its performance in few-shot learning, particularly for specificity and F-score, was suboptimal.</a:t>
            </a:r>
          </a:p>
          <a:p>
            <a:pPr marL="742950" lvl="1" indent="-285750">
              <a:buFont typeface="+mj-lt"/>
              <a:buAutoNum type="arabicPeriod"/>
            </a:pPr>
            <a:r>
              <a:rPr lang="en-US" dirty="0"/>
              <a:t>As expected, the </a:t>
            </a:r>
            <a:r>
              <a:rPr lang="en-US" b="1" dirty="0"/>
              <a:t>non-fine-tuned </a:t>
            </a:r>
            <a:r>
              <a:rPr lang="en-US" b="1" dirty="0" err="1"/>
              <a:t>BioBERT</a:t>
            </a:r>
            <a:r>
              <a:rPr lang="en-US" dirty="0"/>
              <a:t> model performed poorly, reinforcing the need for task-specific fine-tuning to achieve reliable results.</a:t>
            </a:r>
          </a:p>
          <a:p>
            <a:r>
              <a:rPr lang="en-US" dirty="0"/>
              <a:t>In conclusion, these results demonstrate that fine-tuning models like </a:t>
            </a:r>
            <a:r>
              <a:rPr lang="en-US" dirty="0" err="1"/>
              <a:t>BioBERT</a:t>
            </a:r>
            <a:r>
              <a:rPr lang="en-US" dirty="0"/>
              <a:t> significantly enhances their ability to classify PK-DDI sentences, while transformer-based models like </a:t>
            </a:r>
            <a:r>
              <a:rPr lang="en-US" b="1" dirty="0"/>
              <a:t>Tk-Instruct</a:t>
            </a:r>
            <a:r>
              <a:rPr lang="en-US" dirty="0"/>
              <a:t>, </a:t>
            </a:r>
            <a:r>
              <a:rPr lang="en-US" b="1" dirty="0"/>
              <a:t>Flan-T5-XXL</a:t>
            </a:r>
            <a:r>
              <a:rPr lang="en-US" dirty="0"/>
              <a:t>, and </a:t>
            </a:r>
            <a:r>
              <a:rPr lang="en-US" b="1" dirty="0"/>
              <a:t>Vicuna</a:t>
            </a:r>
            <a:r>
              <a:rPr lang="en-US" dirty="0"/>
              <a:t> can achieve high accuracy in zero-shot and few-shot scenarios when appropriate prompts and examples are used.”</a:t>
            </a:r>
          </a:p>
        </p:txBody>
      </p:sp>
      <p:sp>
        <p:nvSpPr>
          <p:cNvPr id="4" name="Slide Number Placeholder 3"/>
          <p:cNvSpPr>
            <a:spLocks noGrp="1"/>
          </p:cNvSpPr>
          <p:nvPr>
            <p:ph type="sldNum" sz="quarter" idx="5"/>
          </p:nvPr>
        </p:nvSpPr>
        <p:spPr/>
        <p:txBody>
          <a:bodyPr/>
          <a:lstStyle/>
          <a:p>
            <a:fld id="{3D606C94-DD9B-4665-A569-A3669BBED041}" type="slidenum">
              <a:rPr lang="en-US" smtClean="0"/>
              <a:t>16</a:t>
            </a:fld>
            <a:endParaRPr lang="en-US"/>
          </a:p>
        </p:txBody>
      </p:sp>
    </p:spTree>
    <p:extLst>
      <p:ext uri="{BB962C8B-B14F-4D97-AF65-F5344CB8AC3E}">
        <p14:creationId xmlns:p14="http://schemas.microsoft.com/office/powerpoint/2010/main" val="372887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task, instead of identifying object and precipitant drugs in drug-drug interactions, we focus on identifying how </a:t>
            </a:r>
            <a:r>
              <a:rPr lang="en-US" b="1" dirty="0"/>
              <a:t>patient’s intrinsic factors</a:t>
            </a:r>
            <a:r>
              <a:rPr lang="en-US" dirty="0"/>
              <a:t>—such as age, race, weight, gender, genetics, and organ function—can affect the </a:t>
            </a:r>
            <a:r>
              <a:rPr lang="en-US" b="1" dirty="0"/>
              <a:t>clinical exposure</a:t>
            </a:r>
            <a:r>
              <a:rPr lang="en-US" dirty="0"/>
              <a:t> of a drug (object drug). In this context, the precipitant is not another drug or compound but rather intrinsic factors that can alter the drug's pharmacokinetics.</a:t>
            </a:r>
          </a:p>
          <a:p>
            <a:r>
              <a:rPr lang="en-US" dirty="0"/>
              <a:t>What you see here is the set of </a:t>
            </a:r>
            <a:r>
              <a:rPr lang="en-US" b="1" dirty="0"/>
              <a:t>prompts</a:t>
            </a:r>
            <a:r>
              <a:rPr lang="en-US" dirty="0"/>
              <a:t> we used for different models to classify sentences that describe intrinsic factors influencing drug exposure. Based on the model developers’ recommendations, we designed a </a:t>
            </a:r>
            <a:r>
              <a:rPr lang="en-US" b="1" dirty="0"/>
              <a:t>unique prompt</a:t>
            </a:r>
            <a:r>
              <a:rPr lang="en-US" dirty="0"/>
              <a:t> for each model to optimize performance:</a:t>
            </a:r>
          </a:p>
          <a:p>
            <a:pPr>
              <a:buFont typeface="Arial" panose="020B0604020202020204" pitchFamily="34" charset="0"/>
              <a:buChar char="•"/>
            </a:pPr>
            <a:r>
              <a:rPr lang="en-US" b="1" dirty="0"/>
              <a:t>Blue text</a:t>
            </a:r>
            <a:r>
              <a:rPr lang="en-US" dirty="0"/>
              <a:t>: These are sentences directly extracted from </a:t>
            </a:r>
            <a:r>
              <a:rPr lang="en-US" b="1" dirty="0"/>
              <a:t>FDA drug labels</a:t>
            </a:r>
            <a:r>
              <a:rPr lang="en-US" dirty="0"/>
              <a:t>, describing potential intrinsic factors affecting drug pharmacokinetics.</a:t>
            </a:r>
          </a:p>
          <a:p>
            <a:pPr>
              <a:buFont typeface="Arial" panose="020B0604020202020204" pitchFamily="34" charset="0"/>
              <a:buChar char="•"/>
            </a:pPr>
            <a:r>
              <a:rPr lang="en-US" b="1" dirty="0"/>
              <a:t>Red text</a:t>
            </a:r>
            <a:r>
              <a:rPr lang="en-US" dirty="0"/>
              <a:t>: This represents the </a:t>
            </a:r>
            <a:r>
              <a:rPr lang="en-US" b="1" dirty="0"/>
              <a:t>prompt question</a:t>
            </a:r>
            <a:r>
              <a:rPr lang="en-US" dirty="0"/>
              <a:t>, guiding the model to identify whether the sentence relates to intrinsic factors.</a:t>
            </a:r>
          </a:p>
          <a:p>
            <a:pPr>
              <a:buFont typeface="Arial" panose="020B0604020202020204" pitchFamily="34" charset="0"/>
              <a:buChar char="•"/>
            </a:pPr>
            <a:r>
              <a:rPr lang="en-US" b="1" dirty="0"/>
              <a:t>Green text</a:t>
            </a:r>
            <a:r>
              <a:rPr lang="en-US" dirty="0"/>
              <a:t>: This is the model’s output or the </a:t>
            </a:r>
            <a:r>
              <a:rPr lang="en-US" b="1" dirty="0"/>
              <a:t>classified label</a:t>
            </a:r>
            <a:r>
              <a:rPr lang="en-US" dirty="0"/>
              <a:t>, indicating whether the sentence correctly describes intrinsic factors affecting clinical exposure.</a:t>
            </a:r>
          </a:p>
          <a:p>
            <a:r>
              <a:rPr lang="en-US" dirty="0"/>
              <a:t>Let’s take an example with </a:t>
            </a:r>
            <a:r>
              <a:rPr lang="en-US" b="1" dirty="0"/>
              <a:t>Flan-T5</a:t>
            </a:r>
            <a:r>
              <a:rPr lang="en-US" dirty="0"/>
              <a:t>:</a:t>
            </a:r>
          </a:p>
          <a:p>
            <a:pPr>
              <a:buFont typeface="Arial" panose="020B0604020202020204" pitchFamily="34" charset="0"/>
              <a:buChar char="•"/>
            </a:pPr>
            <a:r>
              <a:rPr lang="en-US" dirty="0"/>
              <a:t>The extracted sentence is: </a:t>
            </a:r>
            <a:r>
              <a:rPr lang="en-US" i="1" dirty="0"/>
              <a:t>‘Levetiracetam </a:t>
            </a:r>
            <a:r>
              <a:rPr lang="en-US" i="1" dirty="0" err="1"/>
              <a:t>Cmax</a:t>
            </a:r>
            <a:r>
              <a:rPr lang="en-US" i="1" dirty="0"/>
              <a:t> and AUC were 20% higher in women (N=11) compared to men (N=12).’</a:t>
            </a:r>
            <a:endParaRPr lang="en-US" dirty="0"/>
          </a:p>
          <a:p>
            <a:pPr>
              <a:buFont typeface="Arial" panose="020B0604020202020204" pitchFamily="34" charset="0"/>
              <a:buChar char="•"/>
            </a:pPr>
            <a:r>
              <a:rPr lang="en-US" dirty="0"/>
              <a:t>The corresponding prompt asks: </a:t>
            </a:r>
            <a:r>
              <a:rPr lang="en-US" i="1" dirty="0"/>
              <a:t>‘Is it true that the given sentence relates exclusively to the drug’s pharmacokinetics as altered by patients’ intrinsic factors, such as gender, age, weight, genetics, organ function, additional diseases, and so forth?’</a:t>
            </a:r>
            <a:endParaRPr lang="en-US" dirty="0"/>
          </a:p>
          <a:p>
            <a:pPr>
              <a:buFont typeface="Arial" panose="020B0604020202020204" pitchFamily="34" charset="0"/>
              <a:buChar char="•"/>
            </a:pPr>
            <a:r>
              <a:rPr lang="en-US" dirty="0"/>
              <a:t>The model correctly outputs </a:t>
            </a:r>
            <a:r>
              <a:rPr lang="en-US" b="1" dirty="0"/>
              <a:t>‘Yes’</a:t>
            </a:r>
            <a:r>
              <a:rPr lang="en-US" dirty="0"/>
              <a:t>, indicating that the sentence indeed describes intrinsic factors influencing drug exposure.</a:t>
            </a:r>
          </a:p>
          <a:p>
            <a:r>
              <a:rPr lang="en-US" dirty="0"/>
              <a:t>Similar to the first task on PK-DDIs, we observed that including a </a:t>
            </a:r>
            <a:r>
              <a:rPr lang="en-US" b="1" dirty="0"/>
              <a:t>short explanatory detail</a:t>
            </a:r>
            <a:r>
              <a:rPr lang="en-US" dirty="0"/>
              <a:t> in the prompt—specifically mentioning the intrinsic factors—helped improve the model’s performance. This further illustrates the importance of carefully crafting prompts to guide models effectively in zero-shot and few-shot learning scenarios.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17</a:t>
            </a:fld>
            <a:endParaRPr lang="en-US"/>
          </a:p>
        </p:txBody>
      </p:sp>
    </p:spTree>
    <p:extLst>
      <p:ext uri="{BB962C8B-B14F-4D97-AF65-F5344CB8AC3E}">
        <p14:creationId xmlns:p14="http://schemas.microsoft.com/office/powerpoint/2010/main" val="838748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results of evaluating </a:t>
            </a:r>
            <a:r>
              <a:rPr lang="en-US" b="1" dirty="0"/>
              <a:t>zero-shot</a:t>
            </a:r>
            <a:r>
              <a:rPr lang="en-US" dirty="0"/>
              <a:t> and </a:t>
            </a:r>
            <a:r>
              <a:rPr lang="en-US" b="1" dirty="0"/>
              <a:t>few-shot learning</a:t>
            </a:r>
            <a:r>
              <a:rPr lang="en-US" dirty="0"/>
              <a:t> models on a sentence classification task focused on identifying </a:t>
            </a:r>
            <a:r>
              <a:rPr lang="en-US" b="1" dirty="0"/>
              <a:t>intrinsic factors</a:t>
            </a:r>
            <a:r>
              <a:rPr lang="en-US" dirty="0"/>
              <a:t> that alter drug clinical exposure. We annotated 500</a:t>
            </a:r>
            <a:r>
              <a:rPr lang="en-US" b="1" dirty="0"/>
              <a:t> sentences</a:t>
            </a:r>
            <a:r>
              <a:rPr lang="en-US" dirty="0"/>
              <a:t>, consisting of </a:t>
            </a:r>
            <a:r>
              <a:rPr lang="en-US" b="1" dirty="0"/>
              <a:t>198 positive as patient’s intrinsic factor affect’s the </a:t>
            </a:r>
            <a:r>
              <a:rPr lang="en-US" b="1" dirty="0" err="1"/>
              <a:t>dlinical</a:t>
            </a:r>
            <a:r>
              <a:rPr lang="en-US" b="1" dirty="0"/>
              <a:t> </a:t>
            </a:r>
            <a:r>
              <a:rPr lang="en-US" b="1" dirty="0" err="1"/>
              <a:t>pharmacokinetiks</a:t>
            </a:r>
            <a:r>
              <a:rPr lang="en-US" dirty="0"/>
              <a:t> and </a:t>
            </a:r>
            <a:r>
              <a:rPr lang="en-US" b="1" dirty="0"/>
              <a:t>302 negative</a:t>
            </a:r>
            <a:r>
              <a:rPr lang="en-US" dirty="0"/>
              <a:t> sentences.</a:t>
            </a:r>
          </a:p>
          <a:p>
            <a:r>
              <a:rPr lang="en-US" b="1" dirty="0"/>
              <a:t>Model Evaluation Results:</a:t>
            </a:r>
          </a:p>
          <a:p>
            <a:pPr>
              <a:buFont typeface="+mj-lt"/>
              <a:buAutoNum type="arabicPeriod"/>
            </a:pPr>
            <a:r>
              <a:rPr lang="en-US" b="1" dirty="0"/>
              <a:t>Zero-Shot Learning</a:t>
            </a:r>
            <a:r>
              <a:rPr lang="en-US" dirty="0"/>
              <a:t>:</a:t>
            </a:r>
          </a:p>
          <a:p>
            <a:pPr marL="742950" lvl="1" indent="-285750">
              <a:buFont typeface="+mj-lt"/>
              <a:buAutoNum type="arabicPeriod"/>
            </a:pPr>
            <a:r>
              <a:rPr lang="en-US" dirty="0"/>
              <a:t>For zero-shot learning, we evaluated models like </a:t>
            </a:r>
            <a:r>
              <a:rPr lang="en-US" b="1" dirty="0"/>
              <a:t>Flan-T5</a:t>
            </a:r>
            <a:r>
              <a:rPr lang="en-US" dirty="0"/>
              <a:t>, </a:t>
            </a:r>
            <a:r>
              <a:rPr lang="en-US" b="1" dirty="0"/>
              <a:t>T0pp</a:t>
            </a:r>
            <a:r>
              <a:rPr lang="en-US" dirty="0"/>
              <a:t>, </a:t>
            </a:r>
            <a:r>
              <a:rPr lang="en-US" b="1" dirty="0"/>
              <a:t>Tk-Instruct</a:t>
            </a:r>
            <a:r>
              <a:rPr lang="en-US" dirty="0"/>
              <a:t>, and </a:t>
            </a:r>
            <a:r>
              <a:rPr lang="en-US" b="1" dirty="0"/>
              <a:t>Vicuna</a:t>
            </a:r>
            <a:r>
              <a:rPr lang="en-US" dirty="0"/>
              <a:t>.</a:t>
            </a:r>
          </a:p>
          <a:p>
            <a:pPr marL="742950" lvl="1" indent="-285750">
              <a:buFont typeface="+mj-lt"/>
              <a:buAutoNum type="arabicPeriod"/>
            </a:pPr>
            <a:r>
              <a:rPr lang="en-US" dirty="0"/>
              <a:t>As shown in the graphs, </a:t>
            </a:r>
            <a:r>
              <a:rPr lang="en-US" b="1" dirty="0"/>
              <a:t>Flan-T5</a:t>
            </a:r>
            <a:r>
              <a:rPr lang="en-US" dirty="0"/>
              <a:t> demonstrated the highest performance in terms of </a:t>
            </a:r>
            <a:r>
              <a:rPr lang="en-US" b="1" dirty="0"/>
              <a:t>precision</a:t>
            </a:r>
            <a:r>
              <a:rPr lang="en-US" dirty="0"/>
              <a:t>, </a:t>
            </a:r>
            <a:r>
              <a:rPr lang="en-US" b="1" dirty="0"/>
              <a:t>specificity</a:t>
            </a:r>
            <a:r>
              <a:rPr lang="en-US" dirty="0"/>
              <a:t>, and </a:t>
            </a:r>
            <a:r>
              <a:rPr lang="en-US" b="1" dirty="0"/>
              <a:t>F1 score</a:t>
            </a:r>
            <a:r>
              <a:rPr lang="en-US" dirty="0"/>
              <a:t>, followed by </a:t>
            </a:r>
            <a:r>
              <a:rPr lang="en-US" b="1" dirty="0"/>
              <a:t>T0pp</a:t>
            </a:r>
            <a:r>
              <a:rPr lang="en-US" dirty="0"/>
              <a:t>.</a:t>
            </a:r>
          </a:p>
          <a:p>
            <a:pPr marL="742950" lvl="1" indent="-285750">
              <a:buFont typeface="+mj-lt"/>
              <a:buAutoNum type="arabicPeriod"/>
            </a:pPr>
            <a:r>
              <a:rPr lang="en-US" dirty="0"/>
              <a:t>The models generally exhibited a high degree of variability, indicating that while some models performed well without labeled examples, others struggled in this task.</a:t>
            </a:r>
          </a:p>
          <a:p>
            <a:pPr>
              <a:buFont typeface="+mj-lt"/>
              <a:buAutoNum type="arabicPeriod"/>
            </a:pPr>
            <a:r>
              <a:rPr lang="en-US" b="1" dirty="0"/>
              <a:t>Few-Shot Learning</a:t>
            </a:r>
            <a:r>
              <a:rPr lang="en-US" dirty="0"/>
              <a:t>:</a:t>
            </a:r>
          </a:p>
          <a:p>
            <a:pPr marL="742950" lvl="1" indent="-285750">
              <a:buFont typeface="+mj-lt"/>
              <a:buAutoNum type="arabicPeriod"/>
            </a:pPr>
            <a:r>
              <a:rPr lang="en-US" dirty="0"/>
              <a:t>In few-shot learning, we provided a small set of labeled examples to guide the models. Here, </a:t>
            </a:r>
            <a:r>
              <a:rPr lang="en-US" b="1" dirty="0"/>
              <a:t>Flan-T5</a:t>
            </a:r>
            <a:r>
              <a:rPr lang="en-US" dirty="0"/>
              <a:t> once again achieved the best performance, especially in terms of </a:t>
            </a:r>
            <a:r>
              <a:rPr lang="en-US" b="1" dirty="0"/>
              <a:t>specificity</a:t>
            </a:r>
            <a:r>
              <a:rPr lang="en-US" dirty="0"/>
              <a:t> and </a:t>
            </a:r>
            <a:r>
              <a:rPr lang="en-US" b="1" dirty="0"/>
              <a:t>F1 score</a:t>
            </a:r>
            <a:r>
              <a:rPr lang="en-US" dirty="0"/>
              <a:t>.</a:t>
            </a:r>
          </a:p>
          <a:p>
            <a:pPr marL="742950" lvl="1" indent="-285750">
              <a:buFont typeface="+mj-lt"/>
              <a:buAutoNum type="arabicPeriod"/>
            </a:pPr>
            <a:r>
              <a:rPr lang="en-US" dirty="0"/>
              <a:t>We observed that including well-crafted few-shot examples significantly improved the performance compared to zero-shot learning. However, the results varied across different models, as indicated by the error bars.</a:t>
            </a:r>
          </a:p>
          <a:p>
            <a:r>
              <a:rPr lang="en-US" b="1" dirty="0"/>
              <a:t>Real-World Application: CiPA Initiative:</a:t>
            </a:r>
          </a:p>
          <a:p>
            <a:pPr>
              <a:buFont typeface="Arial" panose="020B0604020202020204" pitchFamily="34" charset="0"/>
              <a:buChar char="•"/>
            </a:pPr>
            <a:r>
              <a:rPr lang="en-US" dirty="0"/>
              <a:t>To demonstrate the practical applicability of our approach, we applied it to </a:t>
            </a:r>
            <a:r>
              <a:rPr lang="en-US" b="1" dirty="0"/>
              <a:t>28 drugs</a:t>
            </a:r>
            <a:r>
              <a:rPr lang="en-US" dirty="0"/>
              <a:t> from the </a:t>
            </a:r>
            <a:r>
              <a:rPr lang="en-US" b="1" dirty="0"/>
              <a:t>Comprehensive in vitro Proarrhythmia Assay (CiPA) initiative</a:t>
            </a:r>
            <a:r>
              <a:rPr lang="en-US" dirty="0"/>
              <a:t>, extracting </a:t>
            </a:r>
            <a:r>
              <a:rPr lang="en-US" b="1" dirty="0"/>
              <a:t>708,024 sentences</a:t>
            </a:r>
            <a:r>
              <a:rPr lang="en-US" dirty="0"/>
              <a:t> from FDA drug labels.</a:t>
            </a:r>
          </a:p>
          <a:p>
            <a:pPr>
              <a:buFont typeface="Arial" panose="020B0604020202020204" pitchFamily="34" charset="0"/>
              <a:buChar char="•"/>
            </a:pPr>
            <a:r>
              <a:rPr lang="en-US" dirty="0"/>
              <a:t>The right-hand table shows the results, where:</a:t>
            </a:r>
          </a:p>
          <a:p>
            <a:pPr marL="742950" lvl="1" indent="-285750">
              <a:buFont typeface="Arial" panose="020B0604020202020204" pitchFamily="34" charset="0"/>
              <a:buChar char="•"/>
            </a:pPr>
            <a:r>
              <a:rPr lang="en-US" b="1" dirty="0"/>
              <a:t>Total sentences</a:t>
            </a:r>
            <a:r>
              <a:rPr lang="en-US" dirty="0"/>
              <a:t> represent the number of extracted sentences for each drug.</a:t>
            </a:r>
          </a:p>
          <a:p>
            <a:pPr marL="742950" lvl="1" indent="-285750">
              <a:buFont typeface="Arial" panose="020B0604020202020204" pitchFamily="34" charset="0"/>
              <a:buChar char="•"/>
            </a:pPr>
            <a:r>
              <a:rPr lang="en-US" b="1" dirty="0"/>
              <a:t>Predicted positively</a:t>
            </a:r>
            <a:r>
              <a:rPr lang="en-US" dirty="0"/>
              <a:t> indicates the number of sentences classified as describing intrinsic factors, with the true positives shown in parentheses.</a:t>
            </a:r>
          </a:p>
          <a:p>
            <a:pPr>
              <a:buFont typeface="Arial" panose="020B0604020202020204" pitchFamily="34" charset="0"/>
              <a:buChar char="•"/>
            </a:pPr>
            <a:r>
              <a:rPr lang="en-US" dirty="0"/>
              <a:t>Overall, our approach achieved a </a:t>
            </a:r>
            <a:r>
              <a:rPr lang="en-US" b="1" dirty="0"/>
              <a:t>precision rate of 78.5%</a:t>
            </a:r>
            <a:r>
              <a:rPr lang="en-US" dirty="0"/>
              <a:t>, which is a promising result given the complexity of the task and the variability of intrinsic factors described in clinical literature.</a:t>
            </a:r>
          </a:p>
          <a:p>
            <a:r>
              <a:rPr lang="en-US" dirty="0"/>
              <a:t>In conclusion, this evaluation highlights the potential of large language models to automate the extraction of intrinsic factors affecting drug exposure from large-scale biomedical text, supporting real-world regulatory applications.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18</a:t>
            </a:fld>
            <a:endParaRPr lang="en-US"/>
          </a:p>
        </p:txBody>
      </p:sp>
    </p:spTree>
    <p:extLst>
      <p:ext uri="{BB962C8B-B14F-4D97-AF65-F5344CB8AC3E}">
        <p14:creationId xmlns:p14="http://schemas.microsoft.com/office/powerpoint/2010/main" val="3438287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quickly summarize our results.</a:t>
            </a:r>
          </a:p>
          <a:p>
            <a:r>
              <a:rPr lang="en-US" dirty="0"/>
              <a:t>Among all the transformer-based models we tested, </a:t>
            </a:r>
            <a:r>
              <a:rPr lang="en-US" b="1" dirty="0"/>
              <a:t>Tk-Instruct</a:t>
            </a:r>
            <a:r>
              <a:rPr lang="en-US" dirty="0"/>
              <a:t>, </a:t>
            </a:r>
            <a:r>
              <a:rPr lang="en-US" b="1" dirty="0"/>
              <a:t>Vicuna</a:t>
            </a:r>
            <a:r>
              <a:rPr lang="en-US" dirty="0"/>
              <a:t>, and especially </a:t>
            </a:r>
            <a:r>
              <a:rPr lang="en-US" b="1" dirty="0"/>
              <a:t>Flan-T5-XXL</a:t>
            </a:r>
            <a:r>
              <a:rPr lang="en-US" dirty="0"/>
              <a:t> delivered outstanding performance compared to the other models. These models stood out not only because of their high accuracy in both zero-shot and few-shot learning but also due to the convenience they offer. Since they don’t require fine-tuning like </a:t>
            </a:r>
            <a:r>
              <a:rPr lang="en-US" b="1" dirty="0" err="1"/>
              <a:t>BioBERT</a:t>
            </a:r>
            <a:r>
              <a:rPr lang="en-US" dirty="0"/>
              <a:t>, their implementation and usage are far more straightforward and efficient.</a:t>
            </a:r>
          </a:p>
          <a:p>
            <a:r>
              <a:rPr lang="en-US" dirty="0"/>
              <a:t>Both </a:t>
            </a:r>
            <a:r>
              <a:rPr lang="en-US" b="1" dirty="0"/>
              <a:t>zero-shot</a:t>
            </a:r>
            <a:r>
              <a:rPr lang="en-US" dirty="0"/>
              <a:t> and </a:t>
            </a:r>
            <a:r>
              <a:rPr lang="en-US" b="1" dirty="0"/>
              <a:t>few-shot learning</a:t>
            </a:r>
            <a:r>
              <a:rPr lang="en-US" dirty="0"/>
              <a:t> proved capable of providing excellent performance. Therefore, it would not be accurate to claim that one approach is categorically better than the other. In </a:t>
            </a:r>
            <a:r>
              <a:rPr lang="en-US" b="1" dirty="0"/>
              <a:t>few-shot learning</a:t>
            </a:r>
            <a:r>
              <a:rPr lang="en-US" dirty="0"/>
              <a:t>, we guide the model by providing a small set of labeled examples. Meanwhile, in </a:t>
            </a:r>
            <a:r>
              <a:rPr lang="en-US" b="1" dirty="0"/>
              <a:t>zero-shot learning</a:t>
            </a:r>
            <a:r>
              <a:rPr lang="en-US" dirty="0"/>
              <a:t>, the model leverages its pre-trained knowledge without needing any labeled data. Because of their unique strengths, it’s beneficial to explore </a:t>
            </a:r>
            <a:r>
              <a:rPr lang="en-US" b="1" dirty="0"/>
              <a:t>both techniques</a:t>
            </a:r>
            <a:r>
              <a:rPr lang="en-US" dirty="0"/>
              <a:t> for any given task—not just for the models we used in this study, but also for other models, such as </a:t>
            </a:r>
            <a:r>
              <a:rPr lang="en-US" b="1" dirty="0"/>
              <a:t>ChatGPT</a:t>
            </a:r>
            <a:r>
              <a:rPr lang="en-US" dirty="0"/>
              <a:t> or </a:t>
            </a:r>
            <a:r>
              <a:rPr lang="en-US" b="1" dirty="0"/>
              <a:t>Google BERT</a:t>
            </a:r>
            <a:r>
              <a:rPr lang="en-US" dirty="0"/>
              <a:t>, which are commonly used for everyday tasks.</a:t>
            </a:r>
          </a:p>
          <a:p>
            <a:pPr>
              <a:buFont typeface="+mj-lt"/>
              <a:buAutoNum type="arabicPeriod"/>
            </a:pPr>
            <a:r>
              <a:rPr lang="en-US" dirty="0"/>
              <a:t>To wrap it up, our results demonstrate that we can successfully implement a </a:t>
            </a:r>
            <a:r>
              <a:rPr lang="en-US" b="1" dirty="0"/>
              <a:t>ChatGPT-like model</a:t>
            </a:r>
            <a:r>
              <a:rPr lang="en-US" dirty="0"/>
              <a:t> within the </a:t>
            </a:r>
            <a:r>
              <a:rPr lang="en-US" b="1" dirty="0"/>
              <a:t>FDA network</a:t>
            </a:r>
            <a:r>
              <a:rPr lang="en-US" dirty="0"/>
              <a:t>, ensuring both high performance and secure local deployment.</a:t>
            </a:r>
            <a:br>
              <a:rPr lang="en-US" dirty="0"/>
            </a:br>
            <a:br>
              <a:rPr lang="en-US" dirty="0"/>
            </a:br>
            <a:r>
              <a:rPr lang="en-US" dirty="0"/>
              <a:t>For future work</a:t>
            </a:r>
            <a:br>
              <a:rPr lang="en-US" dirty="0"/>
            </a:br>
            <a:r>
              <a:rPr lang="en-US" dirty="0"/>
              <a:t>1.</a:t>
            </a:r>
            <a:r>
              <a:rPr lang="en-US" b="1" dirty="0"/>
              <a:t>LLM Image Processing Capabilities</a:t>
            </a:r>
            <a:r>
              <a:rPr lang="en-US" dirty="0"/>
              <a:t>:</a:t>
            </a:r>
            <a:br>
              <a:rPr lang="en-US" dirty="0"/>
            </a:br>
            <a:r>
              <a:rPr lang="en-US" dirty="0"/>
              <a:t>Explore using </a:t>
            </a:r>
            <a:r>
              <a:rPr lang="en-US" b="1" dirty="0"/>
              <a:t>large language models (LLMs)</a:t>
            </a:r>
            <a:r>
              <a:rPr lang="en-US" dirty="0"/>
              <a:t> with the capability to accept and process images. This would enable automated extraction of relevant information from drug labels, clinical charts, and medical images, further supporting regulatory tasks.</a:t>
            </a:r>
          </a:p>
          <a:p>
            <a:pPr>
              <a:buFont typeface="+mj-lt"/>
              <a:buAutoNum type="arabicPeriod"/>
            </a:pPr>
            <a:r>
              <a:rPr lang="en-US" b="1" dirty="0"/>
              <a:t>User-Friendly Interfaces</a:t>
            </a:r>
            <a:r>
              <a:rPr lang="en-US" dirty="0"/>
              <a:t>:</a:t>
            </a:r>
            <a:br>
              <a:rPr lang="en-US" dirty="0"/>
            </a:br>
            <a:r>
              <a:rPr lang="en-US" dirty="0"/>
              <a:t>Develop user-friendly interfaces to facilitate the adoption of these models by non-technical users, enabling broader application within the FDA network.</a:t>
            </a:r>
          </a:p>
          <a:p>
            <a:pPr>
              <a:buFont typeface="+mj-lt"/>
              <a:buAutoNum type="arabicPeriod"/>
            </a:pPr>
            <a:r>
              <a:rPr lang="en-US" b="1" dirty="0"/>
              <a:t>Real-Time Adaptation</a:t>
            </a:r>
            <a:r>
              <a:rPr lang="en-US" dirty="0"/>
              <a:t>:</a:t>
            </a:r>
            <a:br>
              <a:rPr lang="en-US" dirty="0"/>
            </a:br>
            <a:r>
              <a:rPr lang="en-US" dirty="0"/>
              <a:t>Investigate real-time learning methods where models can update or refine their knowledge dynamically based on new data without requiring retraining from scratch.</a:t>
            </a:r>
          </a:p>
          <a:p>
            <a:br>
              <a:rPr lang="en-US" dirty="0"/>
            </a:br>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19</a:t>
            </a:fld>
            <a:endParaRPr lang="en-US"/>
          </a:p>
        </p:txBody>
      </p:sp>
    </p:spTree>
    <p:extLst>
      <p:ext uri="{BB962C8B-B14F-4D97-AF65-F5344CB8AC3E}">
        <p14:creationId xmlns:p14="http://schemas.microsoft.com/office/powerpoint/2010/main" val="30533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050" b="1" dirty="0"/>
              <a:t>Goal:</a:t>
            </a:r>
            <a:r>
              <a:rPr lang="en-US" sz="1050" dirty="0"/>
              <a:t> Overview of the primary objectives and specific tasks to be addressed by the LLMs.</a:t>
            </a:r>
          </a:p>
          <a:p>
            <a:pPr>
              <a:buFont typeface="+mj-lt"/>
              <a:buAutoNum type="arabicPeriod"/>
            </a:pPr>
            <a:r>
              <a:rPr lang="en-US" sz="1050" b="1" dirty="0"/>
              <a:t>Background:</a:t>
            </a:r>
            <a:r>
              <a:rPr lang="en-US" sz="1050" dirty="0"/>
              <a:t> Introduction to the motivation behind using LLMs, the evolution of NLP techniques, and existing challenges.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050" b="1" dirty="0" err="1"/>
              <a:t>BioBERT</a:t>
            </a:r>
            <a:r>
              <a:rPr lang="en-US" sz="1050" b="1" dirty="0"/>
              <a:t> Directional DDI Model: </a:t>
            </a:r>
            <a:r>
              <a:rPr lang="en-US" sz="1050" dirty="0"/>
              <a:t>Summary of critical insights, model performance metrics, and practical implications from prior research.  Which includes Detailed examination of the fine-tuned </a:t>
            </a:r>
            <a:r>
              <a:rPr lang="en-US" sz="1050" dirty="0" err="1"/>
              <a:t>BioBERT</a:t>
            </a:r>
            <a:r>
              <a:rPr lang="en-US" sz="1050" dirty="0"/>
              <a:t> model used in earlier work, including its approach and outcomes.</a:t>
            </a:r>
          </a:p>
          <a:p>
            <a:pPr>
              <a:buFont typeface="+mj-lt"/>
              <a:buAutoNum type="arabicPeriod"/>
            </a:pPr>
            <a:r>
              <a:rPr lang="en-US" sz="1050" b="1" dirty="0"/>
              <a:t>Few and Zero-Shot Learning:</a:t>
            </a:r>
            <a:r>
              <a:rPr lang="en-US" sz="1050" dirty="0"/>
              <a:t> Explanation of these learning paradigms, their significance, and how they were evaluated.</a:t>
            </a:r>
          </a:p>
          <a:p>
            <a:pPr>
              <a:buFont typeface="+mj-lt"/>
              <a:buAutoNum type="arabicPeriod"/>
            </a:pPr>
            <a:r>
              <a:rPr lang="en-US" sz="1050" b="1" dirty="0"/>
              <a:t>Model Evaluation:</a:t>
            </a:r>
            <a:r>
              <a:rPr lang="en-US" sz="1050" dirty="0"/>
              <a:t> Comprehensive comparison of model performances, including precision, recall, and F1-scores.</a:t>
            </a:r>
          </a:p>
          <a:p>
            <a:pPr>
              <a:buFont typeface="+mj-lt"/>
              <a:buAutoNum type="arabicPeriod"/>
            </a:pPr>
            <a:r>
              <a:rPr lang="en-US" sz="1050" b="1" dirty="0"/>
              <a:t>Implications and Future Directions:</a:t>
            </a:r>
            <a:r>
              <a:rPr lang="en-US" sz="1050" dirty="0"/>
              <a:t> Discussion on the practical applications, challenges, and potential future developments of deploying LLMs in regulatory settings.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a:t>
            </a:fld>
            <a:endParaRPr lang="en-US"/>
          </a:p>
        </p:txBody>
      </p:sp>
    </p:spTree>
    <p:extLst>
      <p:ext uri="{BB962C8B-B14F-4D97-AF65-F5344CB8AC3E}">
        <p14:creationId xmlns:p14="http://schemas.microsoft.com/office/powerpoint/2010/main" val="42767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Zhihua for the best lead of this project, and anybody on the team they were critical as well. </a:t>
            </a:r>
          </a:p>
          <a:p>
            <a:r>
              <a:rPr lang="en-US" dirty="0"/>
              <a:t>I would be happy to take any question.  </a:t>
            </a:r>
          </a:p>
        </p:txBody>
      </p:sp>
      <p:sp>
        <p:nvSpPr>
          <p:cNvPr id="4" name="Slide Number Placeholder 3"/>
          <p:cNvSpPr>
            <a:spLocks noGrp="1"/>
          </p:cNvSpPr>
          <p:nvPr>
            <p:ph type="sldNum" sz="quarter" idx="5"/>
          </p:nvPr>
        </p:nvSpPr>
        <p:spPr/>
        <p:txBody>
          <a:bodyPr/>
          <a:lstStyle/>
          <a:p>
            <a:fld id="{3D606C94-DD9B-4665-A569-A3669BBED041}" type="slidenum">
              <a:rPr lang="en-US" smtClean="0"/>
              <a:t>20</a:t>
            </a:fld>
            <a:endParaRPr lang="en-US"/>
          </a:p>
        </p:txBody>
      </p:sp>
    </p:spTree>
    <p:extLst>
      <p:ext uri="{BB962C8B-B14F-4D97-AF65-F5344CB8AC3E}">
        <p14:creationId xmlns:p14="http://schemas.microsoft.com/office/powerpoint/2010/main" val="3892599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primary goal of this research is to implement a system that can automatically extract various types of biomedical data from literature using secure, locally hosted Model. These models are designed to classify and retrieve information while ensuring data privacy a critical aspect for regulatory applications.</a:t>
            </a:r>
          </a:p>
          <a:p>
            <a:endParaRPr lang="en-US" sz="1200" dirty="0"/>
          </a:p>
          <a:p>
            <a:r>
              <a:rPr lang="en-US" sz="1200" dirty="0"/>
              <a:t>On this slide, I’ve illustrated three key examples of the types of data our models aim to extract:</a:t>
            </a:r>
          </a:p>
          <a:p>
            <a:pPr>
              <a:buFont typeface="+mj-lt"/>
              <a:buAutoNum type="arabicPeriod"/>
            </a:pPr>
            <a:r>
              <a:rPr lang="en-US" sz="1200" b="1" dirty="0"/>
              <a:t>Pharmacokinetic Drug-Drug Interaction (PK-DDI)</a:t>
            </a:r>
            <a:r>
              <a:rPr lang="en-US" sz="1200" dirty="0"/>
              <a:t>: In the first example, substances in grapefruit juice inhibit the metabolism of Pimozide, resulting in altered drug exposure. Here, grapefruit juice is identified as the </a:t>
            </a:r>
            <a:r>
              <a:rPr lang="en-US" sz="1200" b="1" dirty="0"/>
              <a:t>precipitant</a:t>
            </a:r>
            <a:r>
              <a:rPr lang="en-US" sz="1200" dirty="0"/>
              <a:t>, and Pimozide as the </a:t>
            </a:r>
            <a:r>
              <a:rPr lang="en-US" sz="1200" b="1" dirty="0"/>
              <a:t>object drug</a:t>
            </a:r>
            <a:r>
              <a:rPr lang="en-US" sz="1200" dirty="0"/>
              <a:t>. Accurately identifying such interactions can help in clinical decision-making and dosage adjustments.</a:t>
            </a:r>
          </a:p>
          <a:p>
            <a:pPr>
              <a:buFont typeface="+mj-lt"/>
              <a:buAutoNum type="arabicPeriod"/>
            </a:pPr>
            <a:r>
              <a:rPr lang="en-US" sz="1200" b="1" dirty="0"/>
              <a:t>Object and Precipitant Drug Identification</a:t>
            </a:r>
            <a:r>
              <a:rPr lang="en-US" sz="1200" dirty="0"/>
              <a:t>: Beyond simply detecting the presence of interactions, it’s crucial to classify which drug acts as the </a:t>
            </a:r>
            <a:r>
              <a:rPr lang="en-US" sz="1200" b="1" dirty="0"/>
              <a:t>object</a:t>
            </a:r>
            <a:r>
              <a:rPr lang="en-US" sz="1200" dirty="0"/>
              <a:t> and which one acts as the </a:t>
            </a:r>
            <a:r>
              <a:rPr lang="en-US" sz="1200" b="1" dirty="0"/>
              <a:t>precipitant</a:t>
            </a:r>
            <a:r>
              <a:rPr lang="en-US" sz="1200" dirty="0"/>
              <a:t>. This differentiation is vital for understanding the nature of drug interactions and their clinical implications.</a:t>
            </a:r>
          </a:p>
          <a:p>
            <a:pPr>
              <a:buFont typeface="+mj-lt"/>
              <a:buAutoNum type="arabicPeriod"/>
            </a:pPr>
            <a:r>
              <a:rPr lang="en-US" sz="1200" b="1" dirty="0"/>
              <a:t>Intrinsic Factors Affecting Pharmacokinetics</a:t>
            </a:r>
            <a:r>
              <a:rPr lang="en-US" sz="1200" dirty="0"/>
              <a:t>: The third example focuses on intrinsic factors such as liver function. In patients with hepatic impairment, the pharmacokinetics of Zolpidem are significantly altered, leading to higher drug exposure. Identifying such intrinsic factors helps tailor drug therapy to individual patient characteristics.</a:t>
            </a:r>
          </a:p>
          <a:p>
            <a:r>
              <a:rPr lang="en-US" sz="1200" dirty="0"/>
              <a:t>By automating the extraction of these types of data, we can support the development of safer and more effective therapeutic products while streamlining regulatory processes.</a:t>
            </a:r>
          </a:p>
        </p:txBody>
      </p:sp>
      <p:sp>
        <p:nvSpPr>
          <p:cNvPr id="4" name="Slide Number Placeholder 3"/>
          <p:cNvSpPr>
            <a:spLocks noGrp="1"/>
          </p:cNvSpPr>
          <p:nvPr>
            <p:ph type="sldNum" sz="quarter" idx="5"/>
          </p:nvPr>
        </p:nvSpPr>
        <p:spPr/>
        <p:txBody>
          <a:bodyPr/>
          <a:lstStyle/>
          <a:p>
            <a:fld id="{3D606C94-DD9B-4665-A569-A3669BBED041}" type="slidenum">
              <a:rPr lang="en-US" smtClean="0"/>
              <a:t>3</a:t>
            </a:fld>
            <a:endParaRPr lang="en-US"/>
          </a:p>
        </p:txBody>
      </p:sp>
    </p:spTree>
    <p:extLst>
      <p:ext uri="{BB962C8B-B14F-4D97-AF65-F5344CB8AC3E}">
        <p14:creationId xmlns:p14="http://schemas.microsoft.com/office/powerpoint/2010/main" val="6357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Extracting drug-drug interaction information manually from biomedical literature is not only time-consuming but also prone to human error. Hence, there’s a clear need for automation. To address this, we’re using Natural Language Processing (NLP) techniques to automatically extract and classify sentences into pharmacokinetic (PK) and non-pharmacokinetic interactions—a process known as relationship extraction.</a:t>
            </a:r>
          </a:p>
          <a:p>
            <a:r>
              <a:rPr lang="en-US" sz="1000" dirty="0"/>
              <a:t>This slide presents a schematic overview of how our NLP models work for two core tasks:</a:t>
            </a:r>
          </a:p>
          <a:p>
            <a:pPr>
              <a:buFont typeface="+mj-lt"/>
              <a:buAutoNum type="arabicPeriod"/>
            </a:pPr>
            <a:r>
              <a:rPr lang="en-US" sz="1000" b="1" dirty="0"/>
              <a:t>Relationship Extraction (RE)</a:t>
            </a:r>
            <a:r>
              <a:rPr lang="en-US" sz="1000" dirty="0"/>
              <a:t>:</a:t>
            </a:r>
            <a:br>
              <a:rPr lang="en-US" sz="1000" dirty="0"/>
            </a:br>
            <a:r>
              <a:rPr lang="en-US" sz="1000" dirty="0"/>
              <a:t>The first task involves classifying sentences into PK DDI and non-PK DDI categories. This helps in identifying whether a sentence describes a drug-drug interaction that affects pharmacokinetics.</a:t>
            </a:r>
          </a:p>
        </p:txBody>
      </p:sp>
      <p:sp>
        <p:nvSpPr>
          <p:cNvPr id="4" name="Slide Number Placeholder 3"/>
          <p:cNvSpPr>
            <a:spLocks noGrp="1"/>
          </p:cNvSpPr>
          <p:nvPr>
            <p:ph type="sldNum" sz="quarter" idx="5"/>
          </p:nvPr>
        </p:nvSpPr>
        <p:spPr/>
        <p:txBody>
          <a:bodyPr/>
          <a:lstStyle/>
          <a:p>
            <a:fld id="{3D606C94-DD9B-4665-A569-A3669BBED041}" type="slidenum">
              <a:rPr lang="en-US" smtClean="0"/>
              <a:t>4</a:t>
            </a:fld>
            <a:endParaRPr lang="en-US"/>
          </a:p>
        </p:txBody>
      </p:sp>
    </p:spTree>
    <p:extLst>
      <p:ext uri="{BB962C8B-B14F-4D97-AF65-F5344CB8AC3E}">
        <p14:creationId xmlns:p14="http://schemas.microsoft.com/office/powerpoint/2010/main" val="415429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pPr>
              <a:buFont typeface="+mj-lt"/>
              <a:buAutoNum type="arabicPeriod"/>
            </a:pPr>
            <a:r>
              <a:rPr lang="en-US" b="1" dirty="0"/>
              <a:t>Named Entity Recognition (NER)</a:t>
            </a:r>
            <a:r>
              <a:rPr lang="en-US" dirty="0"/>
              <a:t>:</a:t>
            </a:r>
            <a:br>
              <a:rPr lang="en-US" dirty="0"/>
            </a:br>
            <a:r>
              <a:rPr lang="en-US" dirty="0"/>
              <a:t>The second task involves identifying the specific drugs involved in the interaction by determining which drug is the </a:t>
            </a:r>
            <a:r>
              <a:rPr lang="en-US" b="1" dirty="0"/>
              <a:t>precipitant</a:t>
            </a:r>
            <a:r>
              <a:rPr lang="en-US" dirty="0"/>
              <a:t> and which is the </a:t>
            </a:r>
            <a:r>
              <a:rPr lang="en-US" b="1" dirty="0"/>
              <a:t>object</a:t>
            </a:r>
            <a:r>
              <a:rPr lang="en-US" dirty="0"/>
              <a:t>. For example, if Drug A increases the exposure of Drug B, Drug A is the precipitant, and Drug B is the object.</a:t>
            </a:r>
          </a:p>
          <a:p>
            <a:r>
              <a:rPr lang="en-US" dirty="0"/>
              <a:t>To set up these models, we have two approaches:</a:t>
            </a:r>
          </a:p>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5</a:t>
            </a:fld>
            <a:endParaRPr lang="en-US"/>
          </a:p>
        </p:txBody>
      </p:sp>
    </p:spTree>
    <p:extLst>
      <p:ext uri="{BB962C8B-B14F-4D97-AF65-F5344CB8AC3E}">
        <p14:creationId xmlns:p14="http://schemas.microsoft.com/office/powerpoint/2010/main" val="286820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up these models, we have two approaches:</a:t>
            </a:r>
          </a:p>
          <a:p>
            <a:pPr>
              <a:buFont typeface="Arial" panose="020B0604020202020204" pitchFamily="34" charset="0"/>
              <a:buNone/>
            </a:pPr>
            <a:r>
              <a:rPr lang="en-US" b="1" dirty="0"/>
              <a:t>Traditional Machine Learning</a:t>
            </a:r>
            <a:r>
              <a:rPr lang="en-US" dirty="0"/>
              <a:t>:</a:t>
            </a:r>
            <a:br>
              <a:rPr lang="en-US" dirty="0"/>
            </a:br>
            <a:r>
              <a:rPr lang="en-US" dirty="0"/>
              <a:t>In this approach, we manually train the model using labeled data, where it learns the relationship between different words.</a:t>
            </a:r>
          </a:p>
          <a:p>
            <a:pPr>
              <a:buFont typeface="Arial" panose="020B0604020202020204" pitchFamily="34" charset="0"/>
              <a:buNone/>
            </a:pPr>
            <a:r>
              <a:rPr lang="en-US" b="1" dirty="0"/>
              <a:t>Pre-trained Transformer-Based LLMs</a:t>
            </a:r>
            <a:r>
              <a:rPr lang="en-US" dirty="0"/>
              <a:t>:</a:t>
            </a:r>
            <a:br>
              <a:rPr lang="en-US" dirty="0"/>
            </a:br>
            <a:r>
              <a:rPr lang="en-US" dirty="0"/>
              <a:t>Alternatively, we can leverage pre-trained transformer models, which already understand complex language patterns. These models only require fine-tuning on specific biomedical tasks, making them faster and more efficient to implement.</a:t>
            </a:r>
          </a:p>
          <a:p>
            <a:r>
              <a:rPr lang="en-US" dirty="0"/>
              <a:t>By following this approach, we aim to automate the extraction of pharmacokinetic interaction data with greater accuracy and efficiency, significantly reducing the manual workload.</a:t>
            </a:r>
          </a:p>
        </p:txBody>
      </p:sp>
      <p:sp>
        <p:nvSpPr>
          <p:cNvPr id="4" name="Slide Number Placeholder 3"/>
          <p:cNvSpPr>
            <a:spLocks noGrp="1"/>
          </p:cNvSpPr>
          <p:nvPr>
            <p:ph type="sldNum" sz="quarter" idx="5"/>
          </p:nvPr>
        </p:nvSpPr>
        <p:spPr/>
        <p:txBody>
          <a:bodyPr/>
          <a:lstStyle/>
          <a:p>
            <a:fld id="{3D606C94-DD9B-4665-A569-A3669BBED041}" type="slidenum">
              <a:rPr lang="en-US" smtClean="0"/>
              <a:t>6</a:t>
            </a:fld>
            <a:endParaRPr lang="en-US"/>
          </a:p>
        </p:txBody>
      </p:sp>
    </p:spTree>
    <p:extLst>
      <p:ext uri="{BB962C8B-B14F-4D97-AF65-F5344CB8AC3E}">
        <p14:creationId xmlns:p14="http://schemas.microsoft.com/office/powerpoint/2010/main" val="428790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Over the years, NLP has evolved from traditional rule-based systems to machine learning models and, more recently, to advanced transformer-based architectures. Let’s start by understanding why traditional neural networks are less effective for tasks like ours.</a:t>
            </a:r>
          </a:p>
          <a:p>
            <a:r>
              <a:rPr lang="en-US" sz="800" dirty="0"/>
              <a:t>Traditional neural networks have two major limitations:</a:t>
            </a:r>
          </a:p>
          <a:p>
            <a:endParaRPr lang="en-US" sz="800" dirty="0"/>
          </a:p>
          <a:p>
            <a:pPr>
              <a:buFont typeface="+mj-lt"/>
              <a:buAutoNum type="arabicPeriod"/>
            </a:pPr>
            <a:r>
              <a:rPr lang="en-US" sz="800" b="1" dirty="0"/>
              <a:t>Slow Training</a:t>
            </a:r>
            <a:r>
              <a:rPr lang="en-US" sz="800" dirty="0"/>
              <a:t>: Training these models requires large datasets and extensive computational resources, making the process slow and inefficient.</a:t>
            </a:r>
          </a:p>
          <a:p>
            <a:pPr>
              <a:buFont typeface="+mj-lt"/>
              <a:buAutoNum type="arabicPeriod"/>
            </a:pPr>
            <a:r>
              <a:rPr lang="en-US" sz="800" b="1" dirty="0"/>
              <a:t>Vanishing Gradient Problem</a:t>
            </a:r>
            <a:r>
              <a:rPr lang="en-US" sz="800" dirty="0"/>
              <a:t>: When dealing with long sequences, traditional neural networks often lose the relationship between distant words. For example, in a long sentence, the connection between the first and last word may be lost, making it difficult for the model to capture context accurately.</a:t>
            </a:r>
            <a:br>
              <a:rPr lang="en-US" sz="800" dirty="0"/>
            </a:br>
            <a:endParaRPr lang="en-US" sz="800" dirty="0"/>
          </a:p>
          <a:p>
            <a:r>
              <a:rPr lang="en-US" sz="800" dirty="0"/>
              <a:t>Now, let’s compare this to </a:t>
            </a:r>
            <a:r>
              <a:rPr lang="en-US" sz="800" b="1" dirty="0"/>
              <a:t>pre-trained transformer-based models</a:t>
            </a:r>
            <a:r>
              <a:rPr lang="en-US" sz="800" dirty="0"/>
              <a:t>, which leverage the attention mechanism. Imagine you’re given a book and asked to answer a question about pharmacokinetic drug-drug interactions. You have two options:</a:t>
            </a:r>
          </a:p>
          <a:p>
            <a:pPr>
              <a:buFont typeface="+mj-lt"/>
              <a:buAutoNum type="arabicPeriod"/>
            </a:pPr>
            <a:r>
              <a:rPr lang="en-US" sz="800" dirty="0"/>
              <a:t>You could read the entire book from cover to cover, which might take a week and result in vague answers.</a:t>
            </a:r>
          </a:p>
          <a:p>
            <a:pPr>
              <a:buFont typeface="+mj-lt"/>
              <a:buAutoNum type="arabicPeriod"/>
            </a:pPr>
            <a:r>
              <a:rPr lang="en-US" sz="800" dirty="0"/>
              <a:t>Or, you could go straight to the index, find the relevant chapter, and extract only the necessary information in a few minutes.</a:t>
            </a:r>
          </a:p>
          <a:p>
            <a:r>
              <a:rPr lang="en-US" sz="800" dirty="0"/>
              <a:t>Clearly, the second approach is more efficient and accurate. This is how transformer-based models work—they focus on relevant parts of the input using attention mechanisms, enabling faster and more precise information extraction.</a:t>
            </a:r>
          </a:p>
          <a:p>
            <a:endParaRPr lang="en-US" sz="800" dirty="0"/>
          </a:p>
          <a:p>
            <a:r>
              <a:rPr lang="en-US" sz="800" dirty="0"/>
              <a:t>To use a transformer-based LLM, we have two main options:</a:t>
            </a:r>
          </a:p>
          <a:p>
            <a:pPr>
              <a:buFont typeface="+mj-lt"/>
              <a:buAutoNum type="arabicPeriod"/>
            </a:pPr>
            <a:r>
              <a:rPr lang="en-US" sz="800" b="1" dirty="0"/>
              <a:t>Fine-tuning</a:t>
            </a:r>
            <a:r>
              <a:rPr lang="en-US" sz="800" dirty="0"/>
              <a:t>: Even though the model is pre-trained, we can fine-tune it for a specific task by adjusting its parameters. This is similar to additional training but requires far fewer resources.</a:t>
            </a:r>
          </a:p>
          <a:p>
            <a:pPr>
              <a:buFont typeface="+mj-lt"/>
              <a:buAutoNum type="arabicPeriod"/>
            </a:pPr>
            <a:r>
              <a:rPr lang="en-US" sz="800" b="1" dirty="0"/>
              <a:t>In-context Learning (Zero or Few-Shot Learning)</a:t>
            </a:r>
            <a:r>
              <a:rPr lang="en-US" sz="800" dirty="0"/>
              <a:t>: With very large language models, we can use zero-shot or few-shot learning, where the model performs tasks with minimal or no labeled data. This drastically reduces the need for large datasets and makes the model adaptable to a variety of new tasks.</a:t>
            </a:r>
          </a:p>
          <a:p>
            <a:pPr>
              <a:buFont typeface="+mj-lt"/>
              <a:buAutoNum type="arabicPeriod"/>
            </a:pPr>
            <a:endParaRPr lang="en-US" sz="800" dirty="0"/>
          </a:p>
          <a:p>
            <a:r>
              <a:rPr lang="en-US" sz="800" dirty="0"/>
              <a:t>In summary, transformer-based models and LLMs offer significant advantages over traditional neural networks by enabling faster training, better handling of long sequences, and the ability to perform zero-shot or few-shot learning.</a:t>
            </a:r>
          </a:p>
        </p:txBody>
      </p:sp>
      <p:sp>
        <p:nvSpPr>
          <p:cNvPr id="4" name="Slide Number Placeholder 3"/>
          <p:cNvSpPr>
            <a:spLocks noGrp="1"/>
          </p:cNvSpPr>
          <p:nvPr>
            <p:ph type="sldNum" sz="quarter" idx="5"/>
          </p:nvPr>
        </p:nvSpPr>
        <p:spPr/>
        <p:txBody>
          <a:bodyPr/>
          <a:lstStyle/>
          <a:p>
            <a:fld id="{3D606C94-DD9B-4665-A569-A3669BBED041}" type="slidenum">
              <a:rPr lang="en-US" smtClean="0"/>
              <a:t>7</a:t>
            </a:fld>
            <a:endParaRPr lang="en-US"/>
          </a:p>
        </p:txBody>
      </p:sp>
    </p:spTree>
    <p:extLst>
      <p:ext uri="{BB962C8B-B14F-4D97-AF65-F5344CB8AC3E}">
        <p14:creationId xmlns:p14="http://schemas.microsoft.com/office/powerpoint/2010/main" val="38917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highlights the work done in our previous project led by our colleague Joel Zirkle, which focused on fine-tuning a pre-trained </a:t>
            </a:r>
            <a:r>
              <a:rPr lang="en-US" dirty="0" err="1"/>
              <a:t>BioBERT</a:t>
            </a:r>
            <a:r>
              <a:rPr lang="en-US" dirty="0"/>
              <a:t> model for pharmacokinetic drug-drug interaction (PK-DDI) extraction.</a:t>
            </a:r>
          </a:p>
          <a:p>
            <a:r>
              <a:rPr lang="en-US" dirty="0" err="1"/>
              <a:t>BioBERT</a:t>
            </a:r>
            <a:r>
              <a:rPr lang="en-US" dirty="0"/>
              <a:t>, a language model trained on </a:t>
            </a:r>
            <a:r>
              <a:rPr lang="en-US" b="1" dirty="0"/>
              <a:t>13 billion words</a:t>
            </a:r>
            <a:r>
              <a:rPr lang="en-US" dirty="0"/>
              <a:t> from PubMed abstracts and PMC full-text articles, has </a:t>
            </a:r>
            <a:r>
              <a:rPr lang="en-US" b="1" dirty="0"/>
              <a:t>340 million parameters</a:t>
            </a:r>
            <a:r>
              <a:rPr lang="en-US" dirty="0"/>
              <a:t>, making it highly suitable for tasks such as relationship extraction, named entity recognition (NER), and question answering. In this project, we fine-tuned </a:t>
            </a:r>
            <a:r>
              <a:rPr lang="en-US" dirty="0" err="1"/>
              <a:t>BioBERT</a:t>
            </a:r>
            <a:r>
              <a:rPr lang="en-US" dirty="0"/>
              <a:t> specifically for identifying PK-DDI sentences and distinguishing between </a:t>
            </a:r>
            <a:r>
              <a:rPr lang="en-US" b="1" dirty="0"/>
              <a:t>object drugs</a:t>
            </a:r>
            <a:r>
              <a:rPr lang="en-US" dirty="0"/>
              <a:t> and </a:t>
            </a:r>
            <a:r>
              <a:rPr lang="en-US" b="1" dirty="0"/>
              <a:t>precipitant drugs</a:t>
            </a:r>
            <a:r>
              <a:rPr lang="en-US" dirty="0"/>
              <a:t>.</a:t>
            </a:r>
          </a:p>
          <a:p>
            <a:r>
              <a:rPr lang="en-US" dirty="0"/>
              <a:t>Here, the diagram illustrates the complete process:</a:t>
            </a:r>
          </a:p>
          <a:p>
            <a:pPr>
              <a:buFont typeface="+mj-lt"/>
              <a:buAutoNum type="arabicPeriod"/>
            </a:pPr>
            <a:r>
              <a:rPr lang="en-US" b="1" dirty="0"/>
              <a:t>Fine-Tuning</a:t>
            </a:r>
            <a:r>
              <a:rPr lang="en-US" dirty="0"/>
              <a:t>:</a:t>
            </a:r>
            <a:br>
              <a:rPr lang="en-US" dirty="0"/>
            </a:br>
            <a:r>
              <a:rPr lang="en-US" dirty="0"/>
              <a:t>We fine-tuned the pre-trained </a:t>
            </a:r>
            <a:r>
              <a:rPr lang="en-US" dirty="0" err="1"/>
              <a:t>BioBERT</a:t>
            </a:r>
            <a:r>
              <a:rPr lang="en-US" dirty="0"/>
              <a:t> model using </a:t>
            </a:r>
            <a:r>
              <a:rPr lang="en-US" b="1" dirty="0"/>
              <a:t>325 structured product tables</a:t>
            </a:r>
            <a:r>
              <a:rPr lang="en-US" dirty="0"/>
              <a:t> provided by the FDA, resulting in a custom model known as the </a:t>
            </a:r>
            <a:r>
              <a:rPr lang="en-US" b="1" dirty="0" err="1"/>
              <a:t>BioBERT</a:t>
            </a:r>
            <a:r>
              <a:rPr lang="en-US" b="1" dirty="0"/>
              <a:t> Directional DDI model</a:t>
            </a:r>
            <a:r>
              <a:rPr lang="en-US" dirty="0"/>
              <a:t>.</a:t>
            </a:r>
          </a:p>
          <a:p>
            <a:pPr>
              <a:buFont typeface="+mj-lt"/>
              <a:buAutoNum type="arabicPeriod"/>
            </a:pPr>
            <a:r>
              <a:rPr lang="en-US" b="1" dirty="0"/>
              <a:t>Model Validation</a:t>
            </a:r>
            <a:r>
              <a:rPr lang="en-US" dirty="0"/>
              <a:t>:</a:t>
            </a:r>
            <a:br>
              <a:rPr lang="en-US" dirty="0"/>
            </a:br>
            <a:r>
              <a:rPr lang="en-US" dirty="0"/>
              <a:t>The fine-tuned model was then tested and validated using </a:t>
            </a:r>
            <a:r>
              <a:rPr lang="en-US" b="1" dirty="0"/>
              <a:t>81 structured product labels</a:t>
            </a:r>
            <a:r>
              <a:rPr lang="en-US" dirty="0"/>
              <a:t>, ensuring robust performance across a variety of scenarios.</a:t>
            </a:r>
          </a:p>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8</a:t>
            </a:fld>
            <a:endParaRPr lang="en-US"/>
          </a:p>
        </p:txBody>
      </p:sp>
    </p:spTree>
    <p:extLst>
      <p:ext uri="{BB962C8B-B14F-4D97-AF65-F5344CB8AC3E}">
        <p14:creationId xmlns:p14="http://schemas.microsoft.com/office/powerpoint/2010/main" val="26708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results from this fine-tuned model include:</a:t>
            </a:r>
          </a:p>
          <a:p>
            <a:pPr>
              <a:buFont typeface="Arial" panose="020B0604020202020204" pitchFamily="34" charset="0"/>
              <a:buChar char="•"/>
            </a:pPr>
            <a:r>
              <a:rPr lang="en-US" b="1" dirty="0"/>
              <a:t>Sentence Classification</a:t>
            </a:r>
            <a:r>
              <a:rPr lang="en-US" dirty="0"/>
              <a:t>:</a:t>
            </a:r>
            <a:br>
              <a:rPr lang="en-US" dirty="0"/>
            </a:br>
            <a:r>
              <a:rPr lang="en-US" dirty="0"/>
              <a:t>The model achieved a precision of </a:t>
            </a:r>
            <a:r>
              <a:rPr lang="en-US" b="1" dirty="0"/>
              <a:t>82.7%</a:t>
            </a:r>
            <a:r>
              <a:rPr lang="en-US" dirty="0"/>
              <a:t>, a recall of </a:t>
            </a:r>
            <a:r>
              <a:rPr lang="en-US" b="1" dirty="0"/>
              <a:t>80.6%</a:t>
            </a:r>
            <a:r>
              <a:rPr lang="en-US" dirty="0"/>
              <a:t>, and an F-score of </a:t>
            </a:r>
            <a:r>
              <a:rPr lang="en-US" b="1" dirty="0"/>
              <a:t>81.6%</a:t>
            </a:r>
            <a:r>
              <a:rPr lang="en-US" dirty="0"/>
              <a:t> for identifying PK-DDI and non-PK-DDI sentences.</a:t>
            </a:r>
          </a:p>
          <a:p>
            <a:pPr>
              <a:buFont typeface="Arial" panose="020B0604020202020204" pitchFamily="34" charset="0"/>
              <a:buChar char="•"/>
            </a:pPr>
            <a:r>
              <a:rPr lang="en-US" b="1" dirty="0"/>
              <a:t>Named Entity Recognition (NER)</a:t>
            </a:r>
            <a:r>
              <a:rPr lang="en-US" dirty="0"/>
              <a:t>:</a:t>
            </a:r>
            <a:br>
              <a:rPr lang="en-US" dirty="0"/>
            </a:br>
            <a:r>
              <a:rPr lang="en-US" dirty="0"/>
              <a:t>For the task of identifying object and precipitant drugs in PK-DDI sentences, the model achieved </a:t>
            </a:r>
            <a:r>
              <a:rPr lang="en-US" b="1" dirty="0"/>
              <a:t>100% precision</a:t>
            </a:r>
            <a:r>
              <a:rPr lang="en-US" dirty="0"/>
              <a:t> for both types of entities, with F-scores of </a:t>
            </a:r>
            <a:r>
              <a:rPr lang="en-US" b="1" dirty="0"/>
              <a:t>96.8%</a:t>
            </a:r>
            <a:r>
              <a:rPr lang="en-US" dirty="0"/>
              <a:t> for object drugs and </a:t>
            </a:r>
            <a:r>
              <a:rPr lang="en-US" b="1" dirty="0"/>
              <a:t>97.2%</a:t>
            </a:r>
            <a:r>
              <a:rPr lang="en-US" dirty="0"/>
              <a:t> for precipitant drugs.</a:t>
            </a:r>
          </a:p>
          <a:p>
            <a:r>
              <a:rPr lang="en-US" dirty="0"/>
              <a:t>These metrics demonstrate the high reliability of the fine-tuned </a:t>
            </a:r>
            <a:r>
              <a:rPr lang="en-US" dirty="0" err="1"/>
              <a:t>BioBERT</a:t>
            </a:r>
            <a:r>
              <a:rPr lang="en-US" dirty="0"/>
              <a:t> model for automatically extracting directional pharmacokinetic drug-drug interaction information from biomedical text. Such automation is crucial for efficiently gathering clinical exposure data, which plays a significant role in drug development and regulatory review processes.</a:t>
            </a:r>
          </a:p>
          <a:p>
            <a:r>
              <a:rPr lang="en-US" dirty="0"/>
              <a:t>In a later phase, we applied the </a:t>
            </a:r>
            <a:r>
              <a:rPr lang="en-US" dirty="0" err="1"/>
              <a:t>BioBERT</a:t>
            </a:r>
            <a:r>
              <a:rPr lang="en-US" dirty="0"/>
              <a:t> Directional DDI model to analyze sentences from FDA labels as part of the Comprehensive in vitro Proarrhythmia Assay (CiPA) initiative, identifying PK-DDI relationships in over </a:t>
            </a:r>
            <a:r>
              <a:rPr lang="en-US" b="1" dirty="0"/>
              <a:t>46,000 sentences</a:t>
            </a:r>
            <a:r>
              <a:rPr lang="en-US" dirty="0"/>
              <a:t> extracted from FDA drug labels.”</a:t>
            </a:r>
          </a:p>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9</a:t>
            </a:fld>
            <a:endParaRPr lang="en-US"/>
          </a:p>
        </p:txBody>
      </p:sp>
    </p:spTree>
    <p:extLst>
      <p:ext uri="{BB962C8B-B14F-4D97-AF65-F5344CB8AC3E}">
        <p14:creationId xmlns:p14="http://schemas.microsoft.com/office/powerpoint/2010/main" val="114380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5495-520C-E7DC-0C6C-36768B35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61930-CC70-FF13-2831-62CA8C3B3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CCC53D-6D61-F7C7-AC2E-B4E6102C23EA}"/>
              </a:ext>
            </a:extLst>
          </p:cNvPr>
          <p:cNvSpPr>
            <a:spLocks noGrp="1"/>
          </p:cNvSpPr>
          <p:nvPr>
            <p:ph type="dt" sz="half" idx="10"/>
          </p:nvPr>
        </p:nvSpPr>
        <p:spPr/>
        <p:txBody>
          <a:bodyPr/>
          <a:lstStyle/>
          <a:p>
            <a:fld id="{C1A90834-727D-4EA4-B80C-D98DDFEB0F01}" type="datetime1">
              <a:rPr lang="en-US" smtClean="0"/>
              <a:t>1/14/2025</a:t>
            </a:fld>
            <a:endParaRPr lang="en-US"/>
          </a:p>
        </p:txBody>
      </p:sp>
      <p:sp>
        <p:nvSpPr>
          <p:cNvPr id="5" name="Footer Placeholder 4">
            <a:extLst>
              <a:ext uri="{FF2B5EF4-FFF2-40B4-BE49-F238E27FC236}">
                <a16:creationId xmlns:a16="http://schemas.microsoft.com/office/drawing/2014/main" id="{86CE39C1-2FD1-1609-8AAB-F925C95CC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D17E-733A-8A9E-0E59-BDDE1A43D5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45223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7450-27B8-60AA-7449-6CEC0E1D3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C802E9-D762-30DC-6C80-ECF14B6A7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780DE-1EE1-CB96-6B0C-A1E8C2F75C90}"/>
              </a:ext>
            </a:extLst>
          </p:cNvPr>
          <p:cNvSpPr>
            <a:spLocks noGrp="1"/>
          </p:cNvSpPr>
          <p:nvPr>
            <p:ph type="dt" sz="half" idx="10"/>
          </p:nvPr>
        </p:nvSpPr>
        <p:spPr/>
        <p:txBody>
          <a:bodyPr/>
          <a:lstStyle/>
          <a:p>
            <a:fld id="{D00CE4FD-C815-4647-A565-1948DF409FF6}" type="datetime1">
              <a:rPr lang="en-US" smtClean="0"/>
              <a:t>1/14/2025</a:t>
            </a:fld>
            <a:endParaRPr lang="en-US"/>
          </a:p>
        </p:txBody>
      </p:sp>
      <p:sp>
        <p:nvSpPr>
          <p:cNvPr id="5" name="Footer Placeholder 4">
            <a:extLst>
              <a:ext uri="{FF2B5EF4-FFF2-40B4-BE49-F238E27FC236}">
                <a16:creationId xmlns:a16="http://schemas.microsoft.com/office/drawing/2014/main" id="{14F72704-BA7E-9B79-FA52-C0AAD38E2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DA0DA-9C56-8EF8-EF27-AA0F110E3DA8}"/>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337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6521-7119-74BF-83C6-E002B2E456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258999-6D4B-8D55-033F-01DEEB330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1A680-999E-45AC-F95C-1193F9EF64A0}"/>
              </a:ext>
            </a:extLst>
          </p:cNvPr>
          <p:cNvSpPr>
            <a:spLocks noGrp="1"/>
          </p:cNvSpPr>
          <p:nvPr>
            <p:ph type="dt" sz="half" idx="10"/>
          </p:nvPr>
        </p:nvSpPr>
        <p:spPr/>
        <p:txBody>
          <a:bodyPr/>
          <a:lstStyle/>
          <a:p>
            <a:fld id="{ED7E9BD5-CD51-4885-8DB1-1D552932E065}" type="datetime1">
              <a:rPr lang="en-US" smtClean="0"/>
              <a:t>1/14/2025</a:t>
            </a:fld>
            <a:endParaRPr lang="en-US"/>
          </a:p>
        </p:txBody>
      </p:sp>
      <p:sp>
        <p:nvSpPr>
          <p:cNvPr id="5" name="Footer Placeholder 4">
            <a:extLst>
              <a:ext uri="{FF2B5EF4-FFF2-40B4-BE49-F238E27FC236}">
                <a16:creationId xmlns:a16="http://schemas.microsoft.com/office/drawing/2014/main" id="{840918B3-CA1A-3763-19AB-747785C8B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B017-B77C-B7A7-6661-306288BA1EF0}"/>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74893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94E0-02C5-A47C-122F-1843544F6A5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13F1B11-6AB8-CABC-C794-B64603FA6D1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78CD8-2EF1-84DB-F200-FA5E2573051C}"/>
              </a:ext>
            </a:extLst>
          </p:cNvPr>
          <p:cNvSpPr>
            <a:spLocks noGrp="1"/>
          </p:cNvSpPr>
          <p:nvPr>
            <p:ph type="dt" sz="half" idx="10"/>
          </p:nvPr>
        </p:nvSpPr>
        <p:spPr/>
        <p:txBody>
          <a:bodyPr/>
          <a:lstStyle/>
          <a:p>
            <a:fld id="{4C586B57-52A4-4AED-B8BE-D3FA2B632A2B}" type="datetime1">
              <a:rPr lang="en-US" smtClean="0"/>
              <a:t>1/14/2025</a:t>
            </a:fld>
            <a:endParaRPr lang="en-US"/>
          </a:p>
        </p:txBody>
      </p:sp>
      <p:sp>
        <p:nvSpPr>
          <p:cNvPr id="5" name="Footer Placeholder 4">
            <a:extLst>
              <a:ext uri="{FF2B5EF4-FFF2-40B4-BE49-F238E27FC236}">
                <a16:creationId xmlns:a16="http://schemas.microsoft.com/office/drawing/2014/main" id="{30D689DB-25BF-BC22-A530-23C935AD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6A232-B846-0944-4027-B17BFA0963B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3882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6CA-95ED-2073-8FA2-B5E93621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4E1CD-28B2-2F29-1886-46C157A50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6F6D1-1E99-D498-072E-6D1CDF52A9E4}"/>
              </a:ext>
            </a:extLst>
          </p:cNvPr>
          <p:cNvSpPr>
            <a:spLocks noGrp="1"/>
          </p:cNvSpPr>
          <p:nvPr>
            <p:ph type="dt" sz="half" idx="10"/>
          </p:nvPr>
        </p:nvSpPr>
        <p:spPr/>
        <p:txBody>
          <a:bodyPr/>
          <a:lstStyle/>
          <a:p>
            <a:fld id="{A6FA1151-3E2E-4F06-A31A-CC2EC964AE89}" type="datetime1">
              <a:rPr lang="en-US" smtClean="0"/>
              <a:t>1/14/2025</a:t>
            </a:fld>
            <a:endParaRPr lang="en-US"/>
          </a:p>
        </p:txBody>
      </p:sp>
      <p:sp>
        <p:nvSpPr>
          <p:cNvPr id="5" name="Footer Placeholder 4">
            <a:extLst>
              <a:ext uri="{FF2B5EF4-FFF2-40B4-BE49-F238E27FC236}">
                <a16:creationId xmlns:a16="http://schemas.microsoft.com/office/drawing/2014/main" id="{B2B7020F-E013-FBCB-686A-70FF1326D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5A6C5-A94A-2863-0900-7A80306F4CE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98055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489B-A20F-8FEF-7F20-5F1B1B46C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107BE-5203-2BB8-0324-6D39781CF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3B193-22A3-B5DB-EF80-67BF13EAFD88}"/>
              </a:ext>
            </a:extLst>
          </p:cNvPr>
          <p:cNvSpPr>
            <a:spLocks noGrp="1"/>
          </p:cNvSpPr>
          <p:nvPr>
            <p:ph type="dt" sz="half" idx="10"/>
          </p:nvPr>
        </p:nvSpPr>
        <p:spPr/>
        <p:txBody>
          <a:bodyPr/>
          <a:lstStyle/>
          <a:p>
            <a:fld id="{87E6ED8E-3656-4EE0-A74A-65E51CA74051}" type="datetime1">
              <a:rPr lang="en-US" smtClean="0"/>
              <a:t>1/14/2025</a:t>
            </a:fld>
            <a:endParaRPr lang="en-US"/>
          </a:p>
        </p:txBody>
      </p:sp>
      <p:sp>
        <p:nvSpPr>
          <p:cNvPr id="5" name="Footer Placeholder 4">
            <a:extLst>
              <a:ext uri="{FF2B5EF4-FFF2-40B4-BE49-F238E27FC236}">
                <a16:creationId xmlns:a16="http://schemas.microsoft.com/office/drawing/2014/main" id="{F2EC1265-9CF0-311E-FEAC-F6B3E9B71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FF36F-2DB2-6A54-B255-B78C0A4D6615}"/>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6679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4D29-0FA7-C7D6-5D7B-B94670F59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F2F49-60D3-912C-497A-C669E6F51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EE2E3-2D84-FD12-D644-0777E47BE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A1032-42FC-9193-9CCC-1543E3103132}"/>
              </a:ext>
            </a:extLst>
          </p:cNvPr>
          <p:cNvSpPr>
            <a:spLocks noGrp="1"/>
          </p:cNvSpPr>
          <p:nvPr>
            <p:ph type="dt" sz="half" idx="10"/>
          </p:nvPr>
        </p:nvSpPr>
        <p:spPr/>
        <p:txBody>
          <a:bodyPr/>
          <a:lstStyle/>
          <a:p>
            <a:fld id="{D8DAB87D-01FA-4B9D-A45D-731E3E515E0F}" type="datetime1">
              <a:rPr lang="en-US" smtClean="0"/>
              <a:t>1/14/2025</a:t>
            </a:fld>
            <a:endParaRPr lang="en-US"/>
          </a:p>
        </p:txBody>
      </p:sp>
      <p:sp>
        <p:nvSpPr>
          <p:cNvPr id="6" name="Footer Placeholder 5">
            <a:extLst>
              <a:ext uri="{FF2B5EF4-FFF2-40B4-BE49-F238E27FC236}">
                <a16:creationId xmlns:a16="http://schemas.microsoft.com/office/drawing/2014/main" id="{9D7310A7-27A0-9132-08C3-72A72A1C3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7E657-0919-1F33-A014-793DBAC337B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525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97CD-C33A-20C1-7BC3-83C68C430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6896-DFE5-31CB-B325-408DD17A7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9BD92-78CA-EFEC-0AEF-F6AA6815D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CE0C4-93DA-3739-C906-CC2DA81D7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F81A4-AA5A-C457-639A-A8441C8A37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8ADD87-65B3-1F7F-9312-514383C32545}"/>
              </a:ext>
            </a:extLst>
          </p:cNvPr>
          <p:cNvSpPr>
            <a:spLocks noGrp="1"/>
          </p:cNvSpPr>
          <p:nvPr>
            <p:ph type="dt" sz="half" idx="10"/>
          </p:nvPr>
        </p:nvSpPr>
        <p:spPr/>
        <p:txBody>
          <a:bodyPr/>
          <a:lstStyle/>
          <a:p>
            <a:fld id="{9DA8D5D5-2DBF-4C2A-BD56-624049CF2769}" type="datetime1">
              <a:rPr lang="en-US" smtClean="0"/>
              <a:t>1/14/2025</a:t>
            </a:fld>
            <a:endParaRPr lang="en-US"/>
          </a:p>
        </p:txBody>
      </p:sp>
      <p:sp>
        <p:nvSpPr>
          <p:cNvPr id="8" name="Footer Placeholder 7">
            <a:extLst>
              <a:ext uri="{FF2B5EF4-FFF2-40B4-BE49-F238E27FC236}">
                <a16:creationId xmlns:a16="http://schemas.microsoft.com/office/drawing/2014/main" id="{D2722641-2AF7-9D97-935C-874EAD35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12657-9B5C-D41A-51AA-DE1BAAFA199F}"/>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1326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90F-DCDD-6FFB-9752-6F246219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0CA53-9CE9-AD22-D7DA-A9DBBE184326}"/>
              </a:ext>
            </a:extLst>
          </p:cNvPr>
          <p:cNvSpPr>
            <a:spLocks noGrp="1"/>
          </p:cNvSpPr>
          <p:nvPr>
            <p:ph type="dt" sz="half" idx="10"/>
          </p:nvPr>
        </p:nvSpPr>
        <p:spPr/>
        <p:txBody>
          <a:bodyPr/>
          <a:lstStyle/>
          <a:p>
            <a:fld id="{A3143DF9-5B6F-4161-B27A-8B4D651C6227}" type="datetime1">
              <a:rPr lang="en-US" smtClean="0"/>
              <a:t>1/14/2025</a:t>
            </a:fld>
            <a:endParaRPr lang="en-US"/>
          </a:p>
        </p:txBody>
      </p:sp>
      <p:sp>
        <p:nvSpPr>
          <p:cNvPr id="4" name="Footer Placeholder 3">
            <a:extLst>
              <a:ext uri="{FF2B5EF4-FFF2-40B4-BE49-F238E27FC236}">
                <a16:creationId xmlns:a16="http://schemas.microsoft.com/office/drawing/2014/main" id="{4DFD3449-8455-9D21-642D-B18429633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34AC0-A14F-39C8-20E7-FBF061221C1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1534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81F04-2A7B-CB11-FFAA-2D7BD22C73E8}"/>
              </a:ext>
            </a:extLst>
          </p:cNvPr>
          <p:cNvSpPr>
            <a:spLocks noGrp="1"/>
          </p:cNvSpPr>
          <p:nvPr>
            <p:ph type="dt" sz="half" idx="10"/>
          </p:nvPr>
        </p:nvSpPr>
        <p:spPr/>
        <p:txBody>
          <a:bodyPr/>
          <a:lstStyle/>
          <a:p>
            <a:fld id="{B5BA61A2-0914-465E-8B58-01218071A868}" type="datetime1">
              <a:rPr lang="en-US" smtClean="0"/>
              <a:t>1/14/2025</a:t>
            </a:fld>
            <a:endParaRPr lang="en-US"/>
          </a:p>
        </p:txBody>
      </p:sp>
      <p:sp>
        <p:nvSpPr>
          <p:cNvPr id="3" name="Footer Placeholder 2">
            <a:extLst>
              <a:ext uri="{FF2B5EF4-FFF2-40B4-BE49-F238E27FC236}">
                <a16:creationId xmlns:a16="http://schemas.microsoft.com/office/drawing/2014/main" id="{EEBD59EA-2558-4747-514D-4A92D40AC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BF95A2-D2B6-EBE5-5946-9A84DEB9998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41203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6BB5-4982-3D22-B092-4937AA3F0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EEE26-77F5-95D7-3124-1D177E9C1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EE21F-C612-336A-71C9-CD98E79B5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A4A83-5C34-27ED-AA99-CBC31DC926E7}"/>
              </a:ext>
            </a:extLst>
          </p:cNvPr>
          <p:cNvSpPr>
            <a:spLocks noGrp="1"/>
          </p:cNvSpPr>
          <p:nvPr>
            <p:ph type="dt" sz="half" idx="10"/>
          </p:nvPr>
        </p:nvSpPr>
        <p:spPr/>
        <p:txBody>
          <a:bodyPr/>
          <a:lstStyle/>
          <a:p>
            <a:fld id="{DFCFC92E-E80B-4746-A3A4-9CE4B779A724}" type="datetime1">
              <a:rPr lang="en-US" smtClean="0"/>
              <a:t>1/14/2025</a:t>
            </a:fld>
            <a:endParaRPr lang="en-US"/>
          </a:p>
        </p:txBody>
      </p:sp>
      <p:sp>
        <p:nvSpPr>
          <p:cNvPr id="6" name="Footer Placeholder 5">
            <a:extLst>
              <a:ext uri="{FF2B5EF4-FFF2-40B4-BE49-F238E27FC236}">
                <a16:creationId xmlns:a16="http://schemas.microsoft.com/office/drawing/2014/main" id="{4B056EFD-BD01-347A-6FFC-0D190347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1AE12-C43B-F042-B7FE-D75BE808AA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78712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3C2B-8F06-0925-E75B-2E037F12C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A6C31-C203-BF05-D1C1-5DDEBC5F6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FA3048-821B-B2B2-30A4-4B24AC50A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CC7CF-45D3-624A-B984-0B6AB14692AB}"/>
              </a:ext>
            </a:extLst>
          </p:cNvPr>
          <p:cNvSpPr>
            <a:spLocks noGrp="1"/>
          </p:cNvSpPr>
          <p:nvPr>
            <p:ph type="dt" sz="half" idx="10"/>
          </p:nvPr>
        </p:nvSpPr>
        <p:spPr/>
        <p:txBody>
          <a:bodyPr/>
          <a:lstStyle/>
          <a:p>
            <a:fld id="{4BDB62E8-912E-44A6-9932-66D5A829B123}" type="datetime1">
              <a:rPr lang="en-US" smtClean="0"/>
              <a:t>1/14/2025</a:t>
            </a:fld>
            <a:endParaRPr lang="en-US"/>
          </a:p>
        </p:txBody>
      </p:sp>
      <p:sp>
        <p:nvSpPr>
          <p:cNvPr id="6" name="Footer Placeholder 5">
            <a:extLst>
              <a:ext uri="{FF2B5EF4-FFF2-40B4-BE49-F238E27FC236}">
                <a16:creationId xmlns:a16="http://schemas.microsoft.com/office/drawing/2014/main" id="{3834D124-01BE-9335-B206-B9FB4D48A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B3C7-5938-9A69-B10D-65FA75684A94}"/>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2905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6D3C4-275D-11D6-8E62-3FE39D84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E6F35-F568-3A35-F62A-9A1FF2526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97CC3-2A42-D121-F02C-919E0150F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3018A-B6FC-4987-8832-4303829E74AC}" type="datetime1">
              <a:rPr lang="en-US" smtClean="0"/>
              <a:t>1/14/2025</a:t>
            </a:fld>
            <a:endParaRPr lang="en-US"/>
          </a:p>
        </p:txBody>
      </p:sp>
      <p:sp>
        <p:nvSpPr>
          <p:cNvPr id="5" name="Footer Placeholder 4">
            <a:extLst>
              <a:ext uri="{FF2B5EF4-FFF2-40B4-BE49-F238E27FC236}">
                <a16:creationId xmlns:a16="http://schemas.microsoft.com/office/drawing/2014/main" id="{3868210C-510A-4189-76FD-FEE35DE12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79201-4063-7302-4649-CE3F870F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C5801-A149-4507-84C7-E53492DC0A92}" type="slidenum">
              <a:rPr lang="en-US" smtClean="0"/>
              <a:t>‹#›</a:t>
            </a:fld>
            <a:endParaRPr lang="en-US"/>
          </a:p>
        </p:txBody>
      </p:sp>
    </p:spTree>
    <p:extLst>
      <p:ext uri="{BB962C8B-B14F-4D97-AF65-F5344CB8AC3E}">
        <p14:creationId xmlns:p14="http://schemas.microsoft.com/office/powerpoint/2010/main" val="140237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3.jpeg"/><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jpe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Zero-shot_learning?ref=blog.paperspace.com" TargetMode="External"/><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svg"/><Relationship Id="rId5" Type="http://schemas.openxmlformats.org/officeDocument/2006/relationships/image" Target="../media/image1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en.wikipedia.org/wiki/Zero-shot_learning?ref=blog.paperspace.com" TargetMode="Externa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microsoft.com/office/2007/relationships/hdphoto" Target="../media/hdphoto3.wdp"/><Relationship Id="rId4" Type="http://schemas.openxmlformats.org/officeDocument/2006/relationships/chart" Target="../charts/chart1.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33B4721-D5AF-FB6E-A20F-B85A1BDD9958}"/>
              </a:ext>
            </a:extLst>
          </p:cNvPr>
          <p:cNvSpPr>
            <a:spLocks noGrp="1"/>
          </p:cNvSpPr>
          <p:nvPr>
            <p:ph type="ctrTitle"/>
          </p:nvPr>
        </p:nvSpPr>
        <p:spPr>
          <a:xfrm>
            <a:off x="453281" y="761839"/>
            <a:ext cx="10747344" cy="2825354"/>
          </a:xfrm>
        </p:spPr>
        <p:txBody>
          <a:bodyPr vert="horz" lIns="91440" tIns="45720" rIns="91440" bIns="45720" rtlCol="0" anchor="b">
            <a:noAutofit/>
          </a:bodyPr>
          <a:lstStyle/>
          <a:p>
            <a:r>
              <a:rPr lang="en-US" sz="4000" b="1" dirty="0">
                <a:solidFill>
                  <a:schemeClr val="tx2"/>
                </a:solidFill>
              </a:rPr>
              <a:t>Leveraging Deep Learning and Large Language Models to Extract </a:t>
            </a:r>
            <a:br>
              <a:rPr lang="en-US" sz="4000" b="1" dirty="0">
                <a:solidFill>
                  <a:schemeClr val="tx2"/>
                </a:solidFill>
              </a:rPr>
            </a:br>
            <a:r>
              <a:rPr lang="en-US" sz="4000" b="1" dirty="0">
                <a:solidFill>
                  <a:schemeClr val="tx2"/>
                </a:solidFill>
              </a:rPr>
              <a:t>Directional Drug-Drug Interaction Information</a:t>
            </a:r>
            <a:endParaRPr lang="en-US" sz="3600" b="1" kern="1200" dirty="0">
              <a:solidFill>
                <a:schemeClr val="tx2"/>
              </a:solidFill>
              <a:latin typeface="+mj-lt"/>
              <a:ea typeface="+mj-ea"/>
              <a:cs typeface="+mj-cs"/>
            </a:endParaRPr>
          </a:p>
        </p:txBody>
      </p:sp>
      <p:grpSp>
        <p:nvGrpSpPr>
          <p:cNvPr id="55" name="Group 54">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62" name="Freeform: Shape 61">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4656974D-A8E5-CA4D-821C-13BFAA65DD09}"/>
              </a:ext>
            </a:extLst>
          </p:cNvPr>
          <p:cNvSpPr>
            <a:spLocks noGrp="1"/>
          </p:cNvSpPr>
          <p:nvPr>
            <p:ph type="sldNum" sz="quarter" idx="12"/>
          </p:nvPr>
        </p:nvSpPr>
        <p:spPr>
          <a:xfrm>
            <a:off x="8610600" y="6356350"/>
            <a:ext cx="2743200" cy="365125"/>
          </a:xfrm>
        </p:spPr>
        <p:txBody>
          <a:bodyPr>
            <a:normAutofit/>
          </a:bodyPr>
          <a:lstStyle/>
          <a:p>
            <a:pPr>
              <a:spcAft>
                <a:spcPts val="600"/>
              </a:spcAft>
            </a:pPr>
            <a:fld id="{0C1C5801-A149-4507-84C7-E53492DC0A92}" type="slidenum">
              <a:rPr lang="en-US" smtClean="0"/>
              <a:pPr>
                <a:spcAft>
                  <a:spcPts val="600"/>
                </a:spcAft>
              </a:pPr>
              <a:t>1</a:t>
            </a:fld>
            <a:endParaRPr lang="en-US"/>
          </a:p>
        </p:txBody>
      </p:sp>
      <p:sp>
        <p:nvSpPr>
          <p:cNvPr id="11" name="TextBox 10">
            <a:extLst>
              <a:ext uri="{FF2B5EF4-FFF2-40B4-BE49-F238E27FC236}">
                <a16:creationId xmlns:a16="http://schemas.microsoft.com/office/drawing/2014/main" id="{CEF554F0-DB02-A35E-BE05-8BE39B74B938}"/>
              </a:ext>
            </a:extLst>
          </p:cNvPr>
          <p:cNvSpPr txBox="1"/>
          <p:nvPr/>
        </p:nvSpPr>
        <p:spPr>
          <a:xfrm>
            <a:off x="7919779" y="5346732"/>
            <a:ext cx="4219576" cy="1404887"/>
          </a:xfrm>
          <a:prstGeom prst="rect">
            <a:avLst/>
          </a:prstGeom>
        </p:spPr>
        <p:txBody>
          <a:bodyPr vert="horz" lIns="91440" tIns="45720" rIns="91440" bIns="45720" rtlCol="0" anchor="ctr">
            <a:normAutofit/>
          </a:bodyPr>
          <a:lstStyle/>
          <a:p>
            <a:pPr>
              <a:lnSpc>
                <a:spcPct val="90000"/>
              </a:lnSpc>
              <a:spcAft>
                <a:spcPts val="600"/>
              </a:spcAft>
            </a:pPr>
            <a:r>
              <a:rPr lang="en-US" b="1" dirty="0"/>
              <a:t>Launch and Learn webinar</a:t>
            </a:r>
            <a:endParaRPr lang="en-US" b="1" i="0" dirty="0">
              <a:effectLst/>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Subtitle: A Comparative Study</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Hamed Meshkin</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January 17, 2025</a:t>
            </a:r>
          </a:p>
        </p:txBody>
      </p:sp>
      <p:pic>
        <p:nvPicPr>
          <p:cNvPr id="32" name="Picture 31">
            <a:extLst>
              <a:ext uri="{FF2B5EF4-FFF2-40B4-BE49-F238E27FC236}">
                <a16:creationId xmlns:a16="http://schemas.microsoft.com/office/drawing/2014/main" id="{29C05830-A51C-FE24-046B-0EB409DC0507}"/>
              </a:ext>
            </a:extLst>
          </p:cNvPr>
          <p:cNvPicPr>
            <a:picLocks noChangeAspect="1"/>
          </p:cNvPicPr>
          <p:nvPr/>
        </p:nvPicPr>
        <p:blipFill>
          <a:blip r:embed="rId3"/>
          <a:stretch>
            <a:fillRect/>
          </a:stretch>
        </p:blipFill>
        <p:spPr>
          <a:xfrm flipV="1">
            <a:off x="1957884" y="3932151"/>
            <a:ext cx="10234116" cy="264079"/>
          </a:xfrm>
          <a:prstGeom prst="rect">
            <a:avLst/>
          </a:prstGeom>
        </p:spPr>
      </p:pic>
      <p:pic>
        <p:nvPicPr>
          <p:cNvPr id="36" name="Picture 35">
            <a:extLst>
              <a:ext uri="{FF2B5EF4-FFF2-40B4-BE49-F238E27FC236}">
                <a16:creationId xmlns:a16="http://schemas.microsoft.com/office/drawing/2014/main" id="{780BFC67-9E07-43BE-0FF7-550158778FAE}"/>
              </a:ext>
            </a:extLst>
          </p:cNvPr>
          <p:cNvPicPr>
            <a:picLocks noChangeAspect="1"/>
          </p:cNvPicPr>
          <p:nvPr/>
        </p:nvPicPr>
        <p:blipFill>
          <a:blip r:embed="rId3"/>
          <a:stretch>
            <a:fillRect/>
          </a:stretch>
        </p:blipFill>
        <p:spPr>
          <a:xfrm flipV="1">
            <a:off x="44173" y="1266706"/>
            <a:ext cx="8219546" cy="264079"/>
          </a:xfrm>
          <a:prstGeom prst="rect">
            <a:avLst/>
          </a:prstGeom>
        </p:spPr>
      </p:pic>
      <p:pic>
        <p:nvPicPr>
          <p:cNvPr id="47" name="Picture 46">
            <a:extLst>
              <a:ext uri="{FF2B5EF4-FFF2-40B4-BE49-F238E27FC236}">
                <a16:creationId xmlns:a16="http://schemas.microsoft.com/office/drawing/2014/main" id="{1214B94C-729C-810C-D707-7CB176E2CEBE}"/>
              </a:ext>
            </a:extLst>
          </p:cNvPr>
          <p:cNvPicPr>
            <a:picLocks noChangeAspect="1"/>
          </p:cNvPicPr>
          <p:nvPr/>
        </p:nvPicPr>
        <p:blipFill rotWithShape="1">
          <a:blip r:embed="rId4"/>
          <a:srcRect t="9012" r="3193" b="991"/>
          <a:stretch/>
        </p:blipFill>
        <p:spPr>
          <a:xfrm rot="16200000" flipH="1">
            <a:off x="10146737" y="-228867"/>
            <a:ext cx="1369940" cy="1814024"/>
          </a:xfrm>
          <a:prstGeom prst="rect">
            <a:avLst/>
          </a:prstGeom>
        </p:spPr>
      </p:pic>
      <p:pic>
        <p:nvPicPr>
          <p:cNvPr id="48" name="Picture 47">
            <a:extLst>
              <a:ext uri="{FF2B5EF4-FFF2-40B4-BE49-F238E27FC236}">
                <a16:creationId xmlns:a16="http://schemas.microsoft.com/office/drawing/2014/main" id="{DE9067BF-8A25-E110-6F58-62040B1766D1}"/>
              </a:ext>
            </a:extLst>
          </p:cNvPr>
          <p:cNvPicPr>
            <a:picLocks noChangeAspect="1"/>
          </p:cNvPicPr>
          <p:nvPr/>
        </p:nvPicPr>
        <p:blipFill rotWithShape="1">
          <a:blip r:embed="rId4"/>
          <a:srcRect t="9012" r="3193" b="991"/>
          <a:stretch/>
        </p:blipFill>
        <p:spPr>
          <a:xfrm rot="5400000" flipH="1">
            <a:off x="208601" y="5368622"/>
            <a:ext cx="1287017" cy="1704220"/>
          </a:xfrm>
          <a:prstGeom prst="rect">
            <a:avLst/>
          </a:prstGeom>
        </p:spPr>
      </p:pic>
    </p:spTree>
    <p:extLst>
      <p:ext uri="{BB962C8B-B14F-4D97-AF65-F5344CB8AC3E}">
        <p14:creationId xmlns:p14="http://schemas.microsoft.com/office/powerpoint/2010/main" val="366277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3C4099-E7F7-5DBF-14AA-A4E8251FBBBF}"/>
              </a:ext>
            </a:extLst>
          </p:cNvPr>
          <p:cNvSpPr txBox="1"/>
          <p:nvPr/>
        </p:nvSpPr>
        <p:spPr>
          <a:xfrm>
            <a:off x="4082502" y="3572595"/>
            <a:ext cx="3478236" cy="1200329"/>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One can use one of these online sources, </a:t>
            </a:r>
            <a:r>
              <a:rPr lang="en-US" sz="1800" b="1" dirty="0">
                <a:effectLst/>
                <a:latin typeface="Times New Roman" panose="02020603050405020304" pitchFamily="18" charset="0"/>
                <a:ea typeface="Calibri" panose="020F0502020204030204" pitchFamily="34" charset="0"/>
              </a:rPr>
              <a:t>HOWEVER</a:t>
            </a:r>
            <a:r>
              <a:rPr lang="en-US" sz="1800" dirty="0">
                <a:effectLst/>
                <a:latin typeface="Times New Roman" panose="02020603050405020304" pitchFamily="18" charset="0"/>
                <a:ea typeface="Calibri" panose="020F0502020204030204" pitchFamily="34" charset="0"/>
              </a:rPr>
              <a:t>, there is a risk of data leakage associated with the utilization of online platforms</a:t>
            </a:r>
            <a:endParaRPr lang="en-US" dirty="0"/>
          </a:p>
        </p:txBody>
      </p:sp>
      <p:grpSp>
        <p:nvGrpSpPr>
          <p:cNvPr id="22" name="Group 21">
            <a:extLst>
              <a:ext uri="{FF2B5EF4-FFF2-40B4-BE49-F238E27FC236}">
                <a16:creationId xmlns:a16="http://schemas.microsoft.com/office/drawing/2014/main" id="{E4E077A0-9169-A89F-6491-8F34792F1E59}"/>
              </a:ext>
            </a:extLst>
          </p:cNvPr>
          <p:cNvGrpSpPr/>
          <p:nvPr/>
        </p:nvGrpSpPr>
        <p:grpSpPr>
          <a:xfrm>
            <a:off x="847315" y="1784632"/>
            <a:ext cx="1926462" cy="577317"/>
            <a:chOff x="809118" y="2240079"/>
            <a:chExt cx="1926462" cy="577317"/>
          </a:xfrm>
        </p:grpSpPr>
        <p:sp>
          <p:nvSpPr>
            <p:cNvPr id="10" name="TextBox 9">
              <a:extLst>
                <a:ext uri="{FF2B5EF4-FFF2-40B4-BE49-F238E27FC236}">
                  <a16:creationId xmlns:a16="http://schemas.microsoft.com/office/drawing/2014/main" id="{24C24913-B9F8-FAD0-6247-E959B21A014C}"/>
                </a:ext>
              </a:extLst>
            </p:cNvPr>
            <p:cNvSpPr txBox="1"/>
            <p:nvPr/>
          </p:nvSpPr>
          <p:spPr>
            <a:xfrm>
              <a:off x="809118" y="2344071"/>
              <a:ext cx="1501140" cy="369332"/>
            </a:xfrm>
            <a:prstGeom prst="rect">
              <a:avLst/>
            </a:prstGeom>
            <a:noFill/>
          </p:spPr>
          <p:txBody>
            <a:bodyPr wrap="square">
              <a:spAutoFit/>
            </a:bodyPr>
            <a:lstStyle/>
            <a:p>
              <a:pPr algn="l"/>
              <a:r>
                <a:rPr lang="en-US" b="0" i="0" dirty="0">
                  <a:solidFill>
                    <a:srgbClr val="272C37"/>
                  </a:solidFill>
                  <a:effectLst/>
                  <a:latin typeface="Roboto" panose="02000000000000000000" pitchFamily="2" charset="0"/>
                </a:rPr>
                <a:t>Perplexity AI</a:t>
              </a:r>
            </a:p>
          </p:txBody>
        </p:sp>
        <p:pic>
          <p:nvPicPr>
            <p:cNvPr id="17" name="Picture 16" descr="Logo, company name&#10;&#10;Description automatically generated">
              <a:extLst>
                <a:ext uri="{FF2B5EF4-FFF2-40B4-BE49-F238E27FC236}">
                  <a16:creationId xmlns:a16="http://schemas.microsoft.com/office/drawing/2014/main" id="{9FDC6F94-DD94-527C-4466-528455EAEFB9}"/>
                </a:ext>
              </a:extLst>
            </p:cNvPr>
            <p:cNvPicPr>
              <a:picLocks noChangeAspect="1"/>
            </p:cNvPicPr>
            <p:nvPr/>
          </p:nvPicPr>
          <p:blipFill rotWithShape="1">
            <a:blip r:embed="rId3">
              <a:extLst>
                <a:ext uri="{28A0092B-C50C-407E-A947-70E740481C1C}">
                  <a14:useLocalDpi xmlns:a14="http://schemas.microsoft.com/office/drawing/2010/main" val="0"/>
                </a:ext>
              </a:extLst>
            </a:blip>
            <a:srcRect l="8718" t="36000" r="73109" b="35778"/>
            <a:stretch/>
          </p:blipFill>
          <p:spPr>
            <a:xfrm>
              <a:off x="2240280" y="2240079"/>
              <a:ext cx="495300" cy="577317"/>
            </a:xfrm>
            <a:prstGeom prst="rect">
              <a:avLst/>
            </a:prstGeom>
          </p:spPr>
        </p:pic>
      </p:grpSp>
      <p:grpSp>
        <p:nvGrpSpPr>
          <p:cNvPr id="21" name="Group 20">
            <a:extLst>
              <a:ext uri="{FF2B5EF4-FFF2-40B4-BE49-F238E27FC236}">
                <a16:creationId xmlns:a16="http://schemas.microsoft.com/office/drawing/2014/main" id="{CFB05AC8-848B-D6C2-CCAE-109C2F9F6BA6}"/>
              </a:ext>
            </a:extLst>
          </p:cNvPr>
          <p:cNvGrpSpPr/>
          <p:nvPr/>
        </p:nvGrpSpPr>
        <p:grpSpPr>
          <a:xfrm>
            <a:off x="3230403" y="1041134"/>
            <a:ext cx="1663495" cy="626377"/>
            <a:chOff x="1824364" y="1176704"/>
            <a:chExt cx="1663495" cy="626377"/>
          </a:xfrm>
        </p:grpSpPr>
        <p:pic>
          <p:nvPicPr>
            <p:cNvPr id="1034" name="Picture 10" descr="Chatgpt logo open ai logotype chatbot chat Vector Image">
              <a:extLst>
                <a:ext uri="{FF2B5EF4-FFF2-40B4-BE49-F238E27FC236}">
                  <a16:creationId xmlns:a16="http://schemas.microsoft.com/office/drawing/2014/main" id="{FBC3CAAD-D804-5DA8-ACFB-33A8A233BE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27"/>
            <a:stretch/>
          </p:blipFill>
          <p:spPr bwMode="auto">
            <a:xfrm>
              <a:off x="2875649" y="1176704"/>
              <a:ext cx="612210" cy="6263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69770-2BB0-A2F2-AEEB-3818CB1DED55}"/>
                </a:ext>
              </a:extLst>
            </p:cNvPr>
            <p:cNvSpPr txBox="1"/>
            <p:nvPr/>
          </p:nvSpPr>
          <p:spPr>
            <a:xfrm>
              <a:off x="1824364" y="1297269"/>
              <a:ext cx="1136871"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ChatGPT</a:t>
              </a:r>
            </a:p>
          </p:txBody>
        </p:sp>
      </p:grpSp>
      <p:grpSp>
        <p:nvGrpSpPr>
          <p:cNvPr id="20" name="Group 19">
            <a:extLst>
              <a:ext uri="{FF2B5EF4-FFF2-40B4-BE49-F238E27FC236}">
                <a16:creationId xmlns:a16="http://schemas.microsoft.com/office/drawing/2014/main" id="{CE5E8819-BCAE-2354-4F5B-CCA4BCDDC743}"/>
              </a:ext>
            </a:extLst>
          </p:cNvPr>
          <p:cNvGrpSpPr/>
          <p:nvPr/>
        </p:nvGrpSpPr>
        <p:grpSpPr>
          <a:xfrm>
            <a:off x="6331745" y="1035396"/>
            <a:ext cx="1642442" cy="755507"/>
            <a:chOff x="4310601" y="1109648"/>
            <a:chExt cx="1642442" cy="755507"/>
          </a:xfrm>
        </p:grpSpPr>
        <p:pic>
          <p:nvPicPr>
            <p:cNvPr id="1036" name="Picture 12">
              <a:extLst>
                <a:ext uri="{FF2B5EF4-FFF2-40B4-BE49-F238E27FC236}">
                  <a16:creationId xmlns:a16="http://schemas.microsoft.com/office/drawing/2014/main" id="{9E6EA6F8-D86E-14DE-308A-80C65BA06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592" y="1176704"/>
              <a:ext cx="688451" cy="6884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EA7DC18-E09F-90A2-0D88-FBB15BED668D}"/>
                </a:ext>
              </a:extLst>
            </p:cNvPr>
            <p:cNvSpPr txBox="1"/>
            <p:nvPr/>
          </p:nvSpPr>
          <p:spPr>
            <a:xfrm>
              <a:off x="4310601" y="1109648"/>
              <a:ext cx="1136871" cy="646331"/>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Google Bard</a:t>
              </a:r>
            </a:p>
          </p:txBody>
        </p:sp>
      </p:grpSp>
      <p:grpSp>
        <p:nvGrpSpPr>
          <p:cNvPr id="27" name="Group 26">
            <a:extLst>
              <a:ext uri="{FF2B5EF4-FFF2-40B4-BE49-F238E27FC236}">
                <a16:creationId xmlns:a16="http://schemas.microsoft.com/office/drawing/2014/main" id="{FBEEA3AE-F96D-6C1B-02E6-7F799A19F6A2}"/>
              </a:ext>
            </a:extLst>
          </p:cNvPr>
          <p:cNvGrpSpPr/>
          <p:nvPr/>
        </p:nvGrpSpPr>
        <p:grpSpPr>
          <a:xfrm>
            <a:off x="3966543" y="1959490"/>
            <a:ext cx="1501140" cy="1115109"/>
            <a:chOff x="3770492" y="1961535"/>
            <a:chExt cx="1501140" cy="1115109"/>
          </a:xfrm>
        </p:grpSpPr>
        <p:pic>
          <p:nvPicPr>
            <p:cNvPr id="25" name="Picture 24" descr="Icon&#10;&#10;Description automatically generated">
              <a:extLst>
                <a:ext uri="{FF2B5EF4-FFF2-40B4-BE49-F238E27FC236}">
                  <a16:creationId xmlns:a16="http://schemas.microsoft.com/office/drawing/2014/main" id="{CF0F8DC3-EBB8-75BE-D507-2646AC335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8998" y="2193649"/>
              <a:ext cx="882995" cy="882995"/>
            </a:xfrm>
            <a:prstGeom prst="rect">
              <a:avLst/>
            </a:prstGeom>
          </p:spPr>
        </p:pic>
        <p:sp>
          <p:nvSpPr>
            <p:cNvPr id="26" name="TextBox 25">
              <a:extLst>
                <a:ext uri="{FF2B5EF4-FFF2-40B4-BE49-F238E27FC236}">
                  <a16:creationId xmlns:a16="http://schemas.microsoft.com/office/drawing/2014/main" id="{FD61D371-5DA5-3A33-B91F-03D43BECB2F0}"/>
                </a:ext>
              </a:extLst>
            </p:cNvPr>
            <p:cNvSpPr txBox="1"/>
            <p:nvPr/>
          </p:nvSpPr>
          <p:spPr>
            <a:xfrm>
              <a:off x="3770492" y="196153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Jasper AI</a:t>
              </a:r>
            </a:p>
          </p:txBody>
        </p:sp>
      </p:grpSp>
      <p:pic>
        <p:nvPicPr>
          <p:cNvPr id="1040" name="Picture 16" descr="What is ChatSonic: The Most Advanced AI Chatbot in 2023">
            <a:extLst>
              <a:ext uri="{FF2B5EF4-FFF2-40B4-BE49-F238E27FC236}">
                <a16:creationId xmlns:a16="http://schemas.microsoft.com/office/drawing/2014/main" id="{0E0F4AA2-8E16-EE75-63CD-7AA51C4B5B8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493" t="12082" r="29844" b="14587"/>
          <a:stretch/>
        </p:blipFill>
        <p:spPr bwMode="auto">
          <a:xfrm>
            <a:off x="9198198" y="1888624"/>
            <a:ext cx="736553" cy="729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4431FD-60A1-B3BF-BB87-CD36364BC110}"/>
              </a:ext>
            </a:extLst>
          </p:cNvPr>
          <p:cNvSpPr txBox="1"/>
          <p:nvPr/>
        </p:nvSpPr>
        <p:spPr>
          <a:xfrm>
            <a:off x="9934751" y="2061940"/>
            <a:ext cx="1289188"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 Sonic</a:t>
            </a:r>
          </a:p>
        </p:txBody>
      </p:sp>
      <p:sp>
        <p:nvSpPr>
          <p:cNvPr id="31" name="TextBox 30">
            <a:extLst>
              <a:ext uri="{FF2B5EF4-FFF2-40B4-BE49-F238E27FC236}">
                <a16:creationId xmlns:a16="http://schemas.microsoft.com/office/drawing/2014/main" id="{0E54E471-2548-290B-7829-73FB96A594B0}"/>
              </a:ext>
            </a:extLst>
          </p:cNvPr>
          <p:cNvSpPr txBox="1"/>
          <p:nvPr/>
        </p:nvSpPr>
        <p:spPr>
          <a:xfrm>
            <a:off x="1034502" y="6157839"/>
            <a:ext cx="609600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1800" dirty="0">
                <a:effectLst/>
                <a:latin typeface="Times New Roman" panose="02020603050405020304" pitchFamily="18" charset="0"/>
                <a:ea typeface="Calibri" panose="020F0502020204030204" pitchFamily="34" charset="0"/>
              </a:rPr>
              <a:t> Implement a ChatGPT-like model throughout the FDA network</a:t>
            </a:r>
            <a:endParaRPr lang="en-US" dirty="0"/>
          </a:p>
        </p:txBody>
      </p:sp>
      <p:sp>
        <p:nvSpPr>
          <p:cNvPr id="1024" name="Slide Number Placeholder 1023">
            <a:extLst>
              <a:ext uri="{FF2B5EF4-FFF2-40B4-BE49-F238E27FC236}">
                <a16:creationId xmlns:a16="http://schemas.microsoft.com/office/drawing/2014/main" id="{CCEA5DF5-5241-EB47-2457-5C14155BD215}"/>
              </a:ext>
            </a:extLst>
          </p:cNvPr>
          <p:cNvSpPr>
            <a:spLocks noGrp="1"/>
          </p:cNvSpPr>
          <p:nvPr>
            <p:ph type="sldNum" sz="quarter" idx="12"/>
          </p:nvPr>
        </p:nvSpPr>
        <p:spPr/>
        <p:txBody>
          <a:bodyPr/>
          <a:lstStyle/>
          <a:p>
            <a:r>
              <a:rPr lang="en-US" dirty="0"/>
              <a:t>7</a:t>
            </a:r>
          </a:p>
        </p:txBody>
      </p:sp>
      <p:pic>
        <p:nvPicPr>
          <p:cNvPr id="1037" name="Picture 1036">
            <a:extLst>
              <a:ext uri="{FF2B5EF4-FFF2-40B4-BE49-F238E27FC236}">
                <a16:creationId xmlns:a16="http://schemas.microsoft.com/office/drawing/2014/main" id="{468E333C-3951-B9A5-91DC-4170EF5CD61C}"/>
              </a:ext>
            </a:extLst>
          </p:cNvPr>
          <p:cNvPicPr>
            <a:picLocks noChangeAspect="1"/>
          </p:cNvPicPr>
          <p:nvPr/>
        </p:nvPicPr>
        <p:blipFill>
          <a:blip r:embed="rId8"/>
          <a:stretch>
            <a:fillRect/>
          </a:stretch>
        </p:blipFill>
        <p:spPr>
          <a:xfrm flipV="1">
            <a:off x="0" y="701366"/>
            <a:ext cx="11920818" cy="264079"/>
          </a:xfrm>
          <a:prstGeom prst="rect">
            <a:avLst/>
          </a:prstGeom>
        </p:spPr>
      </p:pic>
      <p:sp>
        <p:nvSpPr>
          <p:cNvPr id="1041" name="Title 1">
            <a:extLst>
              <a:ext uri="{FF2B5EF4-FFF2-40B4-BE49-F238E27FC236}">
                <a16:creationId xmlns:a16="http://schemas.microsoft.com/office/drawing/2014/main" id="{1CEFB9E6-7470-745E-BC1A-F7BCABB6A152}"/>
              </a:ext>
            </a:extLst>
          </p:cNvPr>
          <p:cNvSpPr txBox="1">
            <a:spLocks/>
          </p:cNvSpPr>
          <p:nvPr/>
        </p:nvSpPr>
        <p:spPr>
          <a:xfrm>
            <a:off x="786652" y="46675"/>
            <a:ext cx="1026683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b="1" dirty="0"/>
              <a:t>2. Follow-Up Study: </a:t>
            </a:r>
            <a:r>
              <a:rPr lang="en-US" sz="4900" dirty="0"/>
              <a:t>In-context learning</a:t>
            </a:r>
          </a:p>
        </p:txBody>
      </p:sp>
      <p:sp>
        <p:nvSpPr>
          <p:cNvPr id="4" name="Title 1">
            <a:extLst>
              <a:ext uri="{FF2B5EF4-FFF2-40B4-BE49-F238E27FC236}">
                <a16:creationId xmlns:a16="http://schemas.microsoft.com/office/drawing/2014/main" id="{5F551CE5-C545-EBDB-CCDE-5FE1AE529C06}"/>
              </a:ext>
            </a:extLst>
          </p:cNvPr>
          <p:cNvSpPr txBox="1">
            <a:spLocks/>
          </p:cNvSpPr>
          <p:nvPr/>
        </p:nvSpPr>
        <p:spPr>
          <a:xfrm>
            <a:off x="2721586" y="3017830"/>
            <a:ext cx="2504664" cy="545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dk1"/>
                </a:solidFill>
                <a:latin typeface="Times New Roman" panose="02020603050405020304" pitchFamily="18" charset="0"/>
                <a:cs typeface="+mn-cs"/>
              </a:rPr>
              <a:t>Objectives</a:t>
            </a:r>
          </a:p>
        </p:txBody>
      </p:sp>
      <p:sp>
        <p:nvSpPr>
          <p:cNvPr id="6" name="TextBox 5">
            <a:extLst>
              <a:ext uri="{FF2B5EF4-FFF2-40B4-BE49-F238E27FC236}">
                <a16:creationId xmlns:a16="http://schemas.microsoft.com/office/drawing/2014/main" id="{BC9CF0F6-7010-0DB8-3A48-5EB61E046215}"/>
              </a:ext>
            </a:extLst>
          </p:cNvPr>
          <p:cNvSpPr txBox="1"/>
          <p:nvPr/>
        </p:nvSpPr>
        <p:spPr>
          <a:xfrm>
            <a:off x="205196" y="3566150"/>
            <a:ext cx="3574459" cy="1477328"/>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One can use our previous technique, </a:t>
            </a:r>
            <a:r>
              <a:rPr lang="en-US" b="1" dirty="0">
                <a:latin typeface="Times New Roman" panose="02020603050405020304" pitchFamily="18" charset="0"/>
                <a:ea typeface="Calibri" panose="020F0502020204030204" pitchFamily="34" charset="0"/>
              </a:rPr>
              <a:t>HOWEVER</a:t>
            </a:r>
            <a:r>
              <a:rPr lang="en-US" dirty="0">
                <a:latin typeface="Times New Roman" panose="02020603050405020304" pitchFamily="18" charset="0"/>
                <a:ea typeface="Calibri" panose="020F0502020204030204" pitchFamily="34" charset="0"/>
              </a:rPr>
              <a:t>, for any task we need to prepare sufficiently large training/validation dataset and consequently fine-tun the model</a:t>
            </a:r>
          </a:p>
        </p:txBody>
      </p:sp>
      <p:grpSp>
        <p:nvGrpSpPr>
          <p:cNvPr id="2" name="Graphic 5120" descr="A flying arrow">
            <a:extLst>
              <a:ext uri="{FF2B5EF4-FFF2-40B4-BE49-F238E27FC236}">
                <a16:creationId xmlns:a16="http://schemas.microsoft.com/office/drawing/2014/main" id="{406088F6-CEEC-B131-F921-C9E2F17FBF51}"/>
              </a:ext>
            </a:extLst>
          </p:cNvPr>
          <p:cNvGrpSpPr/>
          <p:nvPr/>
        </p:nvGrpSpPr>
        <p:grpSpPr>
          <a:xfrm rot="6069198">
            <a:off x="3779947" y="5411597"/>
            <a:ext cx="605110" cy="466386"/>
            <a:chOff x="7982475" y="2484729"/>
            <a:chExt cx="1565244" cy="901755"/>
          </a:xfrm>
          <a:solidFill>
            <a:schemeClr val="tx1"/>
          </a:solidFill>
        </p:grpSpPr>
        <p:sp>
          <p:nvSpPr>
            <p:cNvPr id="3" name="Freeform: Shape 2">
              <a:extLst>
                <a:ext uri="{FF2B5EF4-FFF2-40B4-BE49-F238E27FC236}">
                  <a16:creationId xmlns:a16="http://schemas.microsoft.com/office/drawing/2014/main" id="{7CE1B361-4FA7-0F14-7B3B-3E6E62C508B4}"/>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5" name="Freeform: Shape 4">
              <a:extLst>
                <a:ext uri="{FF2B5EF4-FFF2-40B4-BE49-F238E27FC236}">
                  <a16:creationId xmlns:a16="http://schemas.microsoft.com/office/drawing/2014/main" id="{EC66B3A1-E69A-6585-36F0-8AB2F53FEFD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grpSp>
      <p:pic>
        <p:nvPicPr>
          <p:cNvPr id="1045" name="Picture 1044">
            <a:extLst>
              <a:ext uri="{FF2B5EF4-FFF2-40B4-BE49-F238E27FC236}">
                <a16:creationId xmlns:a16="http://schemas.microsoft.com/office/drawing/2014/main" id="{1D5D1FD0-4B45-EA56-BF21-BB86F1493AA4}"/>
              </a:ext>
            </a:extLst>
          </p:cNvPr>
          <p:cNvPicPr>
            <a:picLocks noChangeAspect="1"/>
          </p:cNvPicPr>
          <p:nvPr/>
        </p:nvPicPr>
        <p:blipFill rotWithShape="1">
          <a:blip r:embed="rId9">
            <a:alphaModFix amt="20000"/>
            <a:extLst>
              <a:ext uri="{BEBA8EAE-BF5A-486C-A8C5-ECC9F3942E4B}">
                <a14:imgProps xmlns:a14="http://schemas.microsoft.com/office/drawing/2010/main">
                  <a14:imgLayer r:embed="rId10">
                    <a14:imgEffect>
                      <a14:artisticGlass/>
                    </a14:imgEffect>
                  </a14:imgLayer>
                </a14:imgProps>
              </a:ext>
            </a:extLst>
          </a:blip>
          <a:srcRect b="1053"/>
          <a:stretch/>
        </p:blipFill>
        <p:spPr>
          <a:xfrm>
            <a:off x="10339591" y="850939"/>
            <a:ext cx="1852409" cy="5440679"/>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0C8292D6-9B08-0E17-E7B8-7E49416A1BB3}"/>
              </a:ext>
            </a:extLst>
          </p:cNvPr>
          <p:cNvPicPr>
            <a:picLocks noChangeAspect="1"/>
          </p:cNvPicPr>
          <p:nvPr/>
        </p:nvPicPr>
        <p:blipFill>
          <a:blip r:embed="rId11">
            <a:extLst>
              <a:ext uri="{BEBA8EAE-BF5A-486C-A8C5-ECC9F3942E4B}">
                <a14:imgProps xmlns:a14="http://schemas.microsoft.com/office/drawing/2010/main">
                  <a14:imgLayer r:embed="rId12">
                    <a14:imgEffect>
                      <a14:artisticTexturizer/>
                    </a14:imgEffect>
                  </a14:imgLayer>
                </a14:imgProps>
              </a:ext>
              <a:ext uri="{28A0092B-C50C-407E-A947-70E740481C1C}">
                <a14:useLocalDpi xmlns:a14="http://schemas.microsoft.com/office/drawing/2010/main" val="0"/>
              </a:ext>
            </a:extLst>
          </a:blip>
          <a:stretch>
            <a:fillRect/>
          </a:stretch>
        </p:blipFill>
        <p:spPr>
          <a:xfrm>
            <a:off x="7802022" y="3583300"/>
            <a:ext cx="3967713" cy="2267264"/>
          </a:xfrm>
          <a:prstGeom prst="rect">
            <a:avLst/>
          </a:prstGeom>
          <a:ln w="22225">
            <a:solidFill>
              <a:schemeClr val="tx1"/>
            </a:solidFill>
          </a:ln>
          <a:effectLst>
            <a:outerShdw blurRad="292100" dist="139700" dir="2700000" algn="tl" rotWithShape="0">
              <a:srgbClr val="333333">
                <a:alpha val="65000"/>
              </a:srgbClr>
            </a:outerShdw>
          </a:effectLst>
        </p:spPr>
      </p:pic>
      <p:pic>
        <p:nvPicPr>
          <p:cNvPr id="1026" name="Picture 2" descr="Claude AI: Solve Creative and Analytical Challenges with Advanced AI |  Zorgle">
            <a:extLst>
              <a:ext uri="{FF2B5EF4-FFF2-40B4-BE49-F238E27FC236}">
                <a16:creationId xmlns:a16="http://schemas.microsoft.com/office/drawing/2014/main" id="{3B607817-D303-4398-4F77-097B148EBD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3776" y="2427811"/>
            <a:ext cx="736553" cy="7365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ECD614-437C-A7C9-D862-0B303442892A}"/>
              </a:ext>
            </a:extLst>
          </p:cNvPr>
          <p:cNvSpPr txBox="1"/>
          <p:nvPr/>
        </p:nvSpPr>
        <p:spPr>
          <a:xfrm>
            <a:off x="6262679" y="2081176"/>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Claude</a:t>
            </a:r>
          </a:p>
        </p:txBody>
      </p:sp>
    </p:spTree>
    <p:extLst>
      <p:ext uri="{BB962C8B-B14F-4D97-AF65-F5344CB8AC3E}">
        <p14:creationId xmlns:p14="http://schemas.microsoft.com/office/powerpoint/2010/main" val="22000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125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0"/>
                                          </p:stCondLst>
                                        </p:cTn>
                                        <p:tgtEl>
                                          <p:spTgt spid="1040"/>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31" grpId="0" animBg="1"/>
      <p:bldP spid="4"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A4CB39-C269-9734-0C0A-3A405C4FED76}"/>
              </a:ext>
            </a:extLst>
          </p:cNvPr>
          <p:cNvSpPr>
            <a:spLocks noGrp="1"/>
          </p:cNvSpPr>
          <p:nvPr>
            <p:ph type="sldNum" sz="quarter" idx="12"/>
          </p:nvPr>
        </p:nvSpPr>
        <p:spPr/>
        <p:txBody>
          <a:bodyPr/>
          <a:lstStyle/>
          <a:p>
            <a:r>
              <a:rPr lang="en-US" dirty="0"/>
              <a:t>8</a:t>
            </a:r>
          </a:p>
        </p:txBody>
      </p:sp>
      <p:sp>
        <p:nvSpPr>
          <p:cNvPr id="3" name="Text Placeholder 2">
            <a:extLst>
              <a:ext uri="{FF2B5EF4-FFF2-40B4-BE49-F238E27FC236}">
                <a16:creationId xmlns:a16="http://schemas.microsoft.com/office/drawing/2014/main" id="{7FC01E4C-E731-FCEF-6B0D-03DB041A74DF}"/>
              </a:ext>
            </a:extLst>
          </p:cNvPr>
          <p:cNvSpPr>
            <a:spLocks noGrp="1"/>
          </p:cNvSpPr>
          <p:nvPr>
            <p:ph type="body" idx="1"/>
          </p:nvPr>
        </p:nvSpPr>
        <p:spPr>
          <a:xfrm>
            <a:off x="410764" y="2561239"/>
            <a:ext cx="2322576" cy="955781"/>
          </a:xfrm>
          <a:ln w="12700">
            <a:solidFill>
              <a:schemeClr val="dk1"/>
            </a:solidFill>
            <a:prstDash val="sysDot"/>
          </a:ln>
        </p:spPr>
        <p:txBody>
          <a:bodyPr>
            <a:noAutofit/>
          </a:bodyPr>
          <a:lstStyle/>
          <a:p>
            <a:pPr marL="0" indent="0" algn="l">
              <a:lnSpc>
                <a:spcPct val="100000"/>
              </a:lnSpc>
              <a:buNone/>
            </a:pPr>
            <a:r>
              <a:rPr lang="en-US" sz="1100" b="1" i="0" dirty="0">
                <a:solidFill>
                  <a:schemeClr val="tx1">
                    <a:lumMod val="75000"/>
                    <a:lumOff val="25000"/>
                  </a:schemeClr>
                </a:solidFill>
                <a:effectLst/>
                <a:latin typeface="Times New Roman" panose="02020603050405020304" pitchFamily="18" charset="0"/>
                <a:cs typeface="Times New Roman" panose="02020603050405020304" pitchFamily="18" charset="0"/>
              </a:rPr>
              <a:t>Example 1: PK DDI sentence</a:t>
            </a:r>
            <a:br>
              <a:rPr lang="en-US" sz="1100" b="1" i="0" dirty="0">
                <a:solidFill>
                  <a:schemeClr val="tx1">
                    <a:lumMod val="75000"/>
                    <a:lumOff val="25000"/>
                  </a:schemeClr>
                </a:solidFill>
                <a:effectLst/>
                <a:latin typeface="Times New Roman" panose="02020603050405020304" pitchFamily="18" charset="0"/>
                <a:cs typeface="Times New Roman" panose="02020603050405020304" pitchFamily="18" charset="0"/>
              </a:rPr>
            </a:br>
            <a:r>
              <a:rPr lang="en-US" sz="1100" b="1" i="0" dirty="0">
                <a:solidFill>
                  <a:schemeClr val="tx1">
                    <a:lumMod val="75000"/>
                    <a:lumOff val="25000"/>
                  </a:schemeClr>
                </a:solidFill>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100" b="1" i="0" dirty="0">
                <a:solidFill>
                  <a:schemeClr val="tx1">
                    <a:lumMod val="75000"/>
                    <a:lumOff val="25000"/>
                  </a:schemeClr>
                </a:solidFill>
                <a:effectLst/>
                <a:latin typeface="Times New Roman" panose="02020603050405020304" pitchFamily="18" charset="0"/>
                <a:cs typeface="Times New Roman" panose="02020603050405020304" pitchFamily="18" charset="0"/>
              </a:rPr>
              <a:t>Example 3: Non-PK DDI sentence</a:t>
            </a:r>
            <a:br>
              <a:rPr lang="en-US" sz="1100" b="1" i="0" dirty="0">
                <a:solidFill>
                  <a:schemeClr val="tx1">
                    <a:lumMod val="75000"/>
                    <a:lumOff val="25000"/>
                  </a:schemeClr>
                </a:solidFill>
                <a:effectLst/>
                <a:latin typeface="Times New Roman" panose="02020603050405020304" pitchFamily="18" charset="0"/>
                <a:cs typeface="Times New Roman" panose="02020603050405020304" pitchFamily="18" charset="0"/>
              </a:rPr>
            </a:br>
            <a:r>
              <a:rPr lang="en-US" sz="1100" b="1" i="0" dirty="0">
                <a:solidFill>
                  <a:schemeClr val="tx1">
                    <a:lumMod val="75000"/>
                    <a:lumOff val="25000"/>
                  </a:schemeClr>
                </a:solidFill>
                <a:effectLst/>
                <a:latin typeface="Times New Roman" panose="02020603050405020304" pitchFamily="18" charset="0"/>
                <a:cs typeface="Times New Roman" panose="02020603050405020304" pitchFamily="18" charset="0"/>
              </a:rPr>
              <a:t>Example 4: Non-PK DDI sentence</a:t>
            </a:r>
          </a:p>
        </p:txBody>
      </p:sp>
      <p:sp>
        <p:nvSpPr>
          <p:cNvPr id="30" name="Text Placeholder 2">
            <a:extLst>
              <a:ext uri="{FF2B5EF4-FFF2-40B4-BE49-F238E27FC236}">
                <a16:creationId xmlns:a16="http://schemas.microsoft.com/office/drawing/2014/main" id="{97A4C8FC-5BCF-54FB-7CE3-B3B3FCBFA48E}"/>
              </a:ext>
            </a:extLst>
          </p:cNvPr>
          <p:cNvSpPr txBox="1">
            <a:spLocks/>
          </p:cNvSpPr>
          <p:nvPr/>
        </p:nvSpPr>
        <p:spPr>
          <a:xfrm>
            <a:off x="410763" y="3564329"/>
            <a:ext cx="2322577" cy="365126"/>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Prompt Query + (sentences set)</a:t>
            </a:r>
          </a:p>
        </p:txBody>
      </p:sp>
      <p:sp>
        <p:nvSpPr>
          <p:cNvPr id="2097" name="TextBox 2096">
            <a:extLst>
              <a:ext uri="{FF2B5EF4-FFF2-40B4-BE49-F238E27FC236}">
                <a16:creationId xmlns:a16="http://schemas.microsoft.com/office/drawing/2014/main" id="{F8DC6DE0-2797-9EE0-2A5C-EF1B03F65CB6}"/>
              </a:ext>
            </a:extLst>
          </p:cNvPr>
          <p:cNvSpPr txBox="1"/>
          <p:nvPr/>
        </p:nvSpPr>
        <p:spPr>
          <a:xfrm>
            <a:off x="941762" y="2306561"/>
            <a:ext cx="1365241"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Few-shot learning</a:t>
            </a:r>
            <a:endParaRPr lang="en-US" sz="1200" dirty="0">
              <a:latin typeface="Times New Roman" panose="02020603050405020304" pitchFamily="18" charset="0"/>
              <a:cs typeface="Times New Roman" panose="02020603050405020304" pitchFamily="18" charset="0"/>
            </a:endParaRPr>
          </a:p>
        </p:txBody>
      </p:sp>
      <p:sp>
        <p:nvSpPr>
          <p:cNvPr id="2142" name="TextBox 2141">
            <a:extLst>
              <a:ext uri="{FF2B5EF4-FFF2-40B4-BE49-F238E27FC236}">
                <a16:creationId xmlns:a16="http://schemas.microsoft.com/office/drawing/2014/main" id="{E2C66B61-47BC-2A3D-AA75-7DD5A0132F69}"/>
              </a:ext>
            </a:extLst>
          </p:cNvPr>
          <p:cNvSpPr txBox="1"/>
          <p:nvPr/>
        </p:nvSpPr>
        <p:spPr>
          <a:xfrm>
            <a:off x="790044" y="4966189"/>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3"/>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2143" name="Picture 2142">
            <a:extLst>
              <a:ext uri="{FF2B5EF4-FFF2-40B4-BE49-F238E27FC236}">
                <a16:creationId xmlns:a16="http://schemas.microsoft.com/office/drawing/2014/main" id="{B400E2C1-7E95-23CD-CB02-A7828C3FF33C}"/>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144" name="Title 1">
            <a:extLst>
              <a:ext uri="{FF2B5EF4-FFF2-40B4-BE49-F238E27FC236}">
                <a16:creationId xmlns:a16="http://schemas.microsoft.com/office/drawing/2014/main" id="{82384AD8-7CA3-49E3-A08B-649175DA4B6E}"/>
              </a:ext>
            </a:extLst>
          </p:cNvPr>
          <p:cNvSpPr txBox="1">
            <a:spLocks/>
          </p:cNvSpPr>
          <p:nvPr/>
        </p:nvSpPr>
        <p:spPr>
          <a:xfrm>
            <a:off x="786653" y="46675"/>
            <a:ext cx="959447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solidFill>
                  <a:srgbClr val="C00000"/>
                </a:solidFill>
              </a:rPr>
              <a:t>Few</a:t>
            </a:r>
            <a:r>
              <a:rPr lang="en-US" sz="4900" b="1" dirty="0"/>
              <a:t>/Zero shot text classification</a:t>
            </a:r>
            <a:endParaRPr lang="en-US" sz="4900" dirty="0"/>
          </a:p>
        </p:txBody>
      </p:sp>
      <p:pic>
        <p:nvPicPr>
          <p:cNvPr id="2154" name="Picture 2153">
            <a:extLst>
              <a:ext uri="{FF2B5EF4-FFF2-40B4-BE49-F238E27FC236}">
                <a16:creationId xmlns:a16="http://schemas.microsoft.com/office/drawing/2014/main" id="{7F381B4B-32E1-5B92-8C9F-D62CCB5A3673}"/>
              </a:ext>
            </a:extLst>
          </p:cNvPr>
          <p:cNvPicPr>
            <a:picLocks noChangeAspect="1"/>
          </p:cNvPicPr>
          <p:nvPr/>
        </p:nvPicPr>
        <p:blipFill rotWithShape="1">
          <a:blip r:embed="rId5"/>
          <a:srcRect t="9012" r="3193" b="991"/>
          <a:stretch/>
        </p:blipFill>
        <p:spPr>
          <a:xfrm rot="16200000">
            <a:off x="117331" y="6016768"/>
            <a:ext cx="723901" cy="958563"/>
          </a:xfrm>
          <a:prstGeom prst="rect">
            <a:avLst/>
          </a:prstGeom>
        </p:spPr>
      </p:pic>
      <p:pic>
        <p:nvPicPr>
          <p:cNvPr id="2299" name="Picture 2298">
            <a:extLst>
              <a:ext uri="{FF2B5EF4-FFF2-40B4-BE49-F238E27FC236}">
                <a16:creationId xmlns:a16="http://schemas.microsoft.com/office/drawing/2014/main" id="{3FB08A26-4F79-3C03-8D9A-3BBED278F906}"/>
              </a:ext>
            </a:extLst>
          </p:cNvPr>
          <p:cNvPicPr>
            <a:picLocks noChangeAspect="1"/>
          </p:cNvPicPr>
          <p:nvPr/>
        </p:nvPicPr>
        <p:blipFill rotWithShape="1">
          <a:blip r:embed="rId6">
            <a:alphaModFix amt="20000"/>
            <a:extLst>
              <a:ext uri="{BEBA8EAE-BF5A-486C-A8C5-ECC9F3942E4B}">
                <a14:imgProps xmlns:a14="http://schemas.microsoft.com/office/drawing/2010/main">
                  <a14:imgLayer r:embed="rId7">
                    <a14:imgEffect>
                      <a14:artisticGlass/>
                    </a14:imgEffect>
                  </a14:imgLayer>
                </a14:imgProps>
              </a:ext>
            </a:extLst>
          </a:blip>
          <a:srcRect b="1053"/>
          <a:stretch/>
        </p:blipFill>
        <p:spPr>
          <a:xfrm>
            <a:off x="10339591" y="850939"/>
            <a:ext cx="1852409" cy="5440679"/>
          </a:xfrm>
          <a:prstGeom prst="rect">
            <a:avLst/>
          </a:prstGeom>
        </p:spPr>
      </p:pic>
      <p:grpSp>
        <p:nvGrpSpPr>
          <p:cNvPr id="2263" name="Group 2262">
            <a:extLst>
              <a:ext uri="{FF2B5EF4-FFF2-40B4-BE49-F238E27FC236}">
                <a16:creationId xmlns:a16="http://schemas.microsoft.com/office/drawing/2014/main" id="{E188948C-83D0-ECCB-B60F-790F05CED5C6}"/>
              </a:ext>
            </a:extLst>
          </p:cNvPr>
          <p:cNvGrpSpPr/>
          <p:nvPr/>
        </p:nvGrpSpPr>
        <p:grpSpPr>
          <a:xfrm>
            <a:off x="2734969" y="1019423"/>
            <a:ext cx="5177854" cy="3444688"/>
            <a:chOff x="2446396" y="1093899"/>
            <a:chExt cx="5177854" cy="3444688"/>
          </a:xfrm>
        </p:grpSpPr>
        <p:grpSp>
          <p:nvGrpSpPr>
            <p:cNvPr id="2264" name="Group 2263">
              <a:extLst>
                <a:ext uri="{FF2B5EF4-FFF2-40B4-BE49-F238E27FC236}">
                  <a16:creationId xmlns:a16="http://schemas.microsoft.com/office/drawing/2014/main" id="{D61A7A96-2B84-409C-42A4-C06146B5E923}"/>
                </a:ext>
              </a:extLst>
            </p:cNvPr>
            <p:cNvGrpSpPr/>
            <p:nvPr/>
          </p:nvGrpSpPr>
          <p:grpSpPr>
            <a:xfrm>
              <a:off x="2555532" y="1093899"/>
              <a:ext cx="5068718" cy="3444688"/>
              <a:chOff x="2555532" y="1093899"/>
              <a:chExt cx="5068718" cy="3444688"/>
            </a:xfrm>
          </p:grpSpPr>
          <p:cxnSp>
            <p:nvCxnSpPr>
              <p:cNvPr id="2267" name="Straight Arrow Connector 2266">
                <a:extLst>
                  <a:ext uri="{FF2B5EF4-FFF2-40B4-BE49-F238E27FC236}">
                    <a16:creationId xmlns:a16="http://schemas.microsoft.com/office/drawing/2014/main" id="{9F12404A-F40F-A406-F44F-41805C8AEFE4}"/>
                  </a:ext>
                </a:extLst>
              </p:cNvPr>
              <p:cNvCxnSpPr>
                <a:cxnSpLocks/>
                <a:stCxn id="2288" idx="2"/>
                <a:endCxn id="2270" idx="2"/>
              </p:cNvCxnSpPr>
              <p:nvPr/>
            </p:nvCxnSpPr>
            <p:spPr>
              <a:xfrm flipH="1">
                <a:off x="4661307" y="2297333"/>
                <a:ext cx="2" cy="1337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268" name="Group 2267">
                <a:extLst>
                  <a:ext uri="{FF2B5EF4-FFF2-40B4-BE49-F238E27FC236}">
                    <a16:creationId xmlns:a16="http://schemas.microsoft.com/office/drawing/2014/main" id="{B6B5161B-759C-4412-97A7-7D806AA8A7D7}"/>
                  </a:ext>
                </a:extLst>
              </p:cNvPr>
              <p:cNvGrpSpPr/>
              <p:nvPr/>
            </p:nvGrpSpPr>
            <p:grpSpPr>
              <a:xfrm>
                <a:off x="2555532" y="1093899"/>
                <a:ext cx="3375876" cy="1644759"/>
                <a:chOff x="2555532" y="1093899"/>
                <a:chExt cx="3375876" cy="1644759"/>
              </a:xfrm>
            </p:grpSpPr>
            <p:sp>
              <p:nvSpPr>
                <p:cNvPr id="2286" name="Flowchart: Magnetic Disk 2285">
                  <a:extLst>
                    <a:ext uri="{FF2B5EF4-FFF2-40B4-BE49-F238E27FC236}">
                      <a16:creationId xmlns:a16="http://schemas.microsoft.com/office/drawing/2014/main" id="{B37F6C16-625F-5905-11BE-7107DE198E8C}"/>
                    </a:ext>
                  </a:extLst>
                </p:cNvPr>
                <p:cNvSpPr/>
                <p:nvPr/>
              </p:nvSpPr>
              <p:spPr>
                <a:xfrm>
                  <a:off x="2632853" y="1753265"/>
                  <a:ext cx="1225296" cy="55473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050" dirty="0">
                      <a:latin typeface="Times New Roman" panose="02020603050405020304" pitchFamily="18" charset="0"/>
                      <a:cs typeface="Times New Roman" panose="02020603050405020304" pitchFamily="18" charset="0"/>
                    </a:rPr>
                    <a:t>Large Labeled Dataset</a:t>
                  </a:r>
                </a:p>
              </p:txBody>
            </p:sp>
            <p:sp>
              <p:nvSpPr>
                <p:cNvPr id="2287" name="Rectangle: Rounded Corners 2286">
                  <a:extLst>
                    <a:ext uri="{FF2B5EF4-FFF2-40B4-BE49-F238E27FC236}">
                      <a16:creationId xmlns:a16="http://schemas.microsoft.com/office/drawing/2014/main" id="{DE18C83E-7970-3076-285D-4266BC88DF67}"/>
                    </a:ext>
                  </a:extLst>
                </p:cNvPr>
                <p:cNvSpPr/>
                <p:nvPr/>
              </p:nvSpPr>
              <p:spPr>
                <a:xfrm>
                  <a:off x="2555532" y="1321338"/>
                  <a:ext cx="3375876" cy="1417320"/>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2288" name="Picture 2" descr="Everything you need to know about Few-Shot Learning">
                  <a:extLst>
                    <a:ext uri="{FF2B5EF4-FFF2-40B4-BE49-F238E27FC236}">
                      <a16:creationId xmlns:a16="http://schemas.microsoft.com/office/drawing/2014/main" id="{ECC4489A-B697-E505-C9D2-BBECD38362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8428" t="13714" r="37730" b="73773"/>
                <a:stretch/>
              </p:blipFill>
              <p:spPr bwMode="auto">
                <a:xfrm>
                  <a:off x="4296501" y="1763933"/>
                  <a:ext cx="729615" cy="533400"/>
                </a:xfrm>
                <a:prstGeom prst="rect">
                  <a:avLst/>
                </a:prstGeom>
                <a:noFill/>
                <a:extLst>
                  <a:ext uri="{909E8E84-426E-40DD-AFC4-6F175D3DCCD1}">
                    <a14:hiddenFill xmlns:a14="http://schemas.microsoft.com/office/drawing/2010/main">
                      <a:solidFill>
                        <a:srgbClr val="FFFFFF"/>
                      </a:solidFill>
                    </a14:hiddenFill>
                  </a:ext>
                </a:extLst>
              </p:spPr>
            </p:pic>
            <p:cxnSp>
              <p:nvCxnSpPr>
                <p:cNvPr id="2289" name="Straight Arrow Connector 2288">
                  <a:extLst>
                    <a:ext uri="{FF2B5EF4-FFF2-40B4-BE49-F238E27FC236}">
                      <a16:creationId xmlns:a16="http://schemas.microsoft.com/office/drawing/2014/main" id="{2EE9A31F-A983-467E-4C12-CFE4B26FE585}"/>
                    </a:ext>
                  </a:extLst>
                </p:cNvPr>
                <p:cNvCxnSpPr>
                  <a:cxnSpLocks/>
                  <a:stCxn id="2288" idx="3"/>
                  <a:endCxn id="2292" idx="1"/>
                </p:cNvCxnSpPr>
                <p:nvPr/>
              </p:nvCxnSpPr>
              <p:spPr>
                <a:xfrm>
                  <a:off x="5026116" y="2030633"/>
                  <a:ext cx="489966" cy="2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90" name="Straight Arrow Connector 2289">
                  <a:extLst>
                    <a:ext uri="{FF2B5EF4-FFF2-40B4-BE49-F238E27FC236}">
                      <a16:creationId xmlns:a16="http://schemas.microsoft.com/office/drawing/2014/main" id="{A85EB582-D5DB-48E0-BBE5-E18F120F7856}"/>
                    </a:ext>
                  </a:extLst>
                </p:cNvPr>
                <p:cNvCxnSpPr>
                  <a:cxnSpLocks/>
                  <a:stCxn id="2286" idx="4"/>
                  <a:endCxn id="2288" idx="1"/>
                </p:cNvCxnSpPr>
                <p:nvPr/>
              </p:nvCxnSpPr>
              <p:spPr>
                <a:xfrm>
                  <a:off x="3858149" y="2030633"/>
                  <a:ext cx="4383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91" name="TextBox 2290">
                  <a:extLst>
                    <a:ext uri="{FF2B5EF4-FFF2-40B4-BE49-F238E27FC236}">
                      <a16:creationId xmlns:a16="http://schemas.microsoft.com/office/drawing/2014/main" id="{90E75C02-A6DF-D60C-7911-5DB57403465D}"/>
                    </a:ext>
                  </a:extLst>
                </p:cNvPr>
                <p:cNvSpPr txBox="1"/>
                <p:nvPr/>
              </p:nvSpPr>
              <p:spPr>
                <a:xfrm>
                  <a:off x="3470717" y="1093899"/>
                  <a:ext cx="1497666" cy="276999"/>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Transformer Model</a:t>
                  </a:r>
                </a:p>
              </p:txBody>
            </p:sp>
            <p:sp>
              <p:nvSpPr>
                <p:cNvPr id="2292" name="Rectangle 2291">
                  <a:extLst>
                    <a:ext uri="{FF2B5EF4-FFF2-40B4-BE49-F238E27FC236}">
                      <a16:creationId xmlns:a16="http://schemas.microsoft.com/office/drawing/2014/main" id="{D1C65DD4-D221-F368-74E2-D5995C9732AC}"/>
                    </a:ext>
                  </a:extLst>
                </p:cNvPr>
                <p:cNvSpPr/>
                <p:nvPr/>
              </p:nvSpPr>
              <p:spPr>
                <a:xfrm>
                  <a:off x="5516082" y="1412038"/>
                  <a:ext cx="255218" cy="12420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293" name="Oval 2292">
                  <a:extLst>
                    <a:ext uri="{FF2B5EF4-FFF2-40B4-BE49-F238E27FC236}">
                      <a16:creationId xmlns:a16="http://schemas.microsoft.com/office/drawing/2014/main" id="{087E56F2-D66F-9B31-DBE4-975D5453F5DD}"/>
                    </a:ext>
                  </a:extLst>
                </p:cNvPr>
                <p:cNvSpPr/>
                <p:nvPr/>
              </p:nvSpPr>
              <p:spPr>
                <a:xfrm>
                  <a:off x="5542394" y="174409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94" name="Oval 2293">
                  <a:extLst>
                    <a:ext uri="{FF2B5EF4-FFF2-40B4-BE49-F238E27FC236}">
                      <a16:creationId xmlns:a16="http://schemas.microsoft.com/office/drawing/2014/main" id="{406F24FB-04A1-C2E6-659A-4BA1957D3192}"/>
                    </a:ext>
                  </a:extLst>
                </p:cNvPr>
                <p:cNvSpPr/>
                <p:nvPr/>
              </p:nvSpPr>
              <p:spPr>
                <a:xfrm>
                  <a:off x="5633287" y="2290972"/>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95" name="Oval 2294">
                  <a:extLst>
                    <a:ext uri="{FF2B5EF4-FFF2-40B4-BE49-F238E27FC236}">
                      <a16:creationId xmlns:a16="http://schemas.microsoft.com/office/drawing/2014/main" id="{E7FB5138-470F-058B-E0A3-675AE9AEBD6F}"/>
                    </a:ext>
                  </a:extLst>
                </p:cNvPr>
                <p:cNvSpPr/>
                <p:nvPr/>
              </p:nvSpPr>
              <p:spPr>
                <a:xfrm>
                  <a:off x="5633286" y="2202318"/>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96" name="Oval 2295">
                  <a:extLst>
                    <a:ext uri="{FF2B5EF4-FFF2-40B4-BE49-F238E27FC236}">
                      <a16:creationId xmlns:a16="http://schemas.microsoft.com/office/drawing/2014/main" id="{64A87718-9968-B6DB-B418-81D003F825C4}"/>
                    </a:ext>
                  </a:extLst>
                </p:cNvPr>
                <p:cNvSpPr/>
                <p:nvPr/>
              </p:nvSpPr>
              <p:spPr>
                <a:xfrm>
                  <a:off x="5628809" y="2113665"/>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97" name="Oval 2296">
                  <a:extLst>
                    <a:ext uri="{FF2B5EF4-FFF2-40B4-BE49-F238E27FC236}">
                      <a16:creationId xmlns:a16="http://schemas.microsoft.com/office/drawing/2014/main" id="{34432F86-0148-7E52-6430-50BBF060B766}"/>
                    </a:ext>
                  </a:extLst>
                </p:cNvPr>
                <p:cNvSpPr/>
                <p:nvPr/>
              </p:nvSpPr>
              <p:spPr>
                <a:xfrm>
                  <a:off x="5537914" y="242071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98" name="Oval 2297">
                  <a:extLst>
                    <a:ext uri="{FF2B5EF4-FFF2-40B4-BE49-F238E27FC236}">
                      <a16:creationId xmlns:a16="http://schemas.microsoft.com/office/drawing/2014/main" id="{3C110F02-EA2E-DB52-DD35-CE2B7585212B}"/>
                    </a:ext>
                  </a:extLst>
                </p:cNvPr>
                <p:cNvSpPr/>
                <p:nvPr/>
              </p:nvSpPr>
              <p:spPr>
                <a:xfrm>
                  <a:off x="5537083" y="1457530"/>
                  <a:ext cx="214025" cy="214025"/>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269" name="Group 2268">
                <a:extLst>
                  <a:ext uri="{FF2B5EF4-FFF2-40B4-BE49-F238E27FC236}">
                    <a16:creationId xmlns:a16="http://schemas.microsoft.com/office/drawing/2014/main" id="{9DAA22BC-33FE-6AB8-8AC3-395B694AF144}"/>
                  </a:ext>
                </a:extLst>
              </p:cNvPr>
              <p:cNvGrpSpPr/>
              <p:nvPr/>
            </p:nvGrpSpPr>
            <p:grpSpPr>
              <a:xfrm>
                <a:off x="2842237" y="3006266"/>
                <a:ext cx="4782013" cy="1532321"/>
                <a:chOff x="2842237" y="3006266"/>
                <a:chExt cx="4782013" cy="1532321"/>
              </a:xfrm>
            </p:grpSpPr>
            <p:sp>
              <p:nvSpPr>
                <p:cNvPr id="2270" name="Rectangle: Top Corners Snipped 2269">
                  <a:extLst>
                    <a:ext uri="{FF2B5EF4-FFF2-40B4-BE49-F238E27FC236}">
                      <a16:creationId xmlns:a16="http://schemas.microsoft.com/office/drawing/2014/main" id="{01C70146-C1A2-E4E9-C949-EAF4252BECF5}"/>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200" dirty="0">
                      <a:solidFill>
                        <a:schemeClr val="tx1"/>
                      </a:solidFill>
                    </a:rPr>
                    <a:t>Model</a:t>
                  </a:r>
                  <a:br>
                    <a:rPr lang="en-US" sz="1200" dirty="0">
                      <a:solidFill>
                        <a:schemeClr val="tx1"/>
                      </a:solidFill>
                    </a:rPr>
                  </a:br>
                  <a:r>
                    <a:rPr lang="en-US" sz="1200" dirty="0">
                      <a:solidFill>
                        <a:schemeClr val="tx1"/>
                      </a:solidFill>
                    </a:rPr>
                    <a:t>Inference</a:t>
                  </a:r>
                </a:p>
              </p:txBody>
            </p:sp>
            <p:sp>
              <p:nvSpPr>
                <p:cNvPr id="2271" name="Rectangle 2270">
                  <a:extLst>
                    <a:ext uri="{FF2B5EF4-FFF2-40B4-BE49-F238E27FC236}">
                      <a16:creationId xmlns:a16="http://schemas.microsoft.com/office/drawing/2014/main" id="{B2E55B45-F2C3-4380-78A5-22418A84567E}"/>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Pre-processing</a:t>
                  </a:r>
                </a:p>
              </p:txBody>
            </p:sp>
            <p:sp>
              <p:nvSpPr>
                <p:cNvPr id="2272" name="Rectangle 2271">
                  <a:extLst>
                    <a:ext uri="{FF2B5EF4-FFF2-40B4-BE49-F238E27FC236}">
                      <a16:creationId xmlns:a16="http://schemas.microsoft.com/office/drawing/2014/main" id="{69D89E7C-BB7F-4B20-A26A-29705FE51404}"/>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Tokenization</a:t>
                  </a:r>
                </a:p>
              </p:txBody>
            </p:sp>
            <p:cxnSp>
              <p:nvCxnSpPr>
                <p:cNvPr id="2273" name="Straight Arrow Connector 2272">
                  <a:extLst>
                    <a:ext uri="{FF2B5EF4-FFF2-40B4-BE49-F238E27FC236}">
                      <a16:creationId xmlns:a16="http://schemas.microsoft.com/office/drawing/2014/main" id="{6B4A9D41-4C3A-8694-8E21-3E6036F5EB4F}"/>
                    </a:ext>
                  </a:extLst>
                </p:cNvPr>
                <p:cNvCxnSpPr>
                  <a:cxnSpLocks/>
                  <a:stCxn id="2271" idx="2"/>
                  <a:endCxn id="2272" idx="0"/>
                </p:cNvCxnSpPr>
                <p:nvPr/>
              </p:nvCxnSpPr>
              <p:spPr>
                <a:xfrm flipH="1">
                  <a:off x="3406180" y="3553381"/>
                  <a:ext cx="1242" cy="230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74" name="Straight Arrow Connector 2273">
                  <a:extLst>
                    <a:ext uri="{FF2B5EF4-FFF2-40B4-BE49-F238E27FC236}">
                      <a16:creationId xmlns:a16="http://schemas.microsoft.com/office/drawing/2014/main" id="{3DA99AA4-7D44-9606-6583-5B7F685950FB}"/>
                    </a:ext>
                  </a:extLst>
                </p:cNvPr>
                <p:cNvCxnSpPr>
                  <a:cxnSpLocks/>
                  <a:stCxn id="2272" idx="3"/>
                  <a:endCxn id="2270" idx="1"/>
                </p:cNvCxnSpPr>
                <p:nvPr/>
              </p:nvCxnSpPr>
              <p:spPr>
                <a:xfrm flipV="1">
                  <a:off x="3970123" y="3917948"/>
                  <a:ext cx="273597" cy="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75" name="Rectangle 2274">
                  <a:extLst>
                    <a:ext uri="{FF2B5EF4-FFF2-40B4-BE49-F238E27FC236}">
                      <a16:creationId xmlns:a16="http://schemas.microsoft.com/office/drawing/2014/main" id="{EDE263AC-763A-2611-6B02-8B9AB5C3E2A8}"/>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Post-Processing</a:t>
                  </a:r>
                </a:p>
              </p:txBody>
            </p:sp>
            <p:cxnSp>
              <p:nvCxnSpPr>
                <p:cNvPr id="2276" name="Straight Arrow Connector 2275">
                  <a:extLst>
                    <a:ext uri="{FF2B5EF4-FFF2-40B4-BE49-F238E27FC236}">
                      <a16:creationId xmlns:a16="http://schemas.microsoft.com/office/drawing/2014/main" id="{BA41DE1B-1476-3969-02D0-3449E82AACFF}"/>
                    </a:ext>
                  </a:extLst>
                </p:cNvPr>
                <p:cNvCxnSpPr>
                  <a:cxnSpLocks/>
                  <a:stCxn id="2270" idx="3"/>
                  <a:endCxn id="2275" idx="1"/>
                </p:cNvCxnSpPr>
                <p:nvPr/>
              </p:nvCxnSpPr>
              <p:spPr>
                <a:xfrm flipV="1">
                  <a:off x="5078895" y="3917557"/>
                  <a:ext cx="225032" cy="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77" name="Straight Arrow Connector 2276">
                  <a:extLst>
                    <a:ext uri="{FF2B5EF4-FFF2-40B4-BE49-F238E27FC236}">
                      <a16:creationId xmlns:a16="http://schemas.microsoft.com/office/drawing/2014/main" id="{8F133AE5-541B-80C1-9A66-1E888162D3CC}"/>
                    </a:ext>
                  </a:extLst>
                </p:cNvPr>
                <p:cNvCxnSpPr>
                  <a:cxnSpLocks/>
                  <a:stCxn id="2275" idx="3"/>
                  <a:endCxn id="2278" idx="1"/>
                </p:cNvCxnSpPr>
                <p:nvPr/>
              </p:nvCxnSpPr>
              <p:spPr>
                <a:xfrm>
                  <a:off x="6463208" y="3917557"/>
                  <a:ext cx="266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78" name="Rectangle 2277">
                  <a:extLst>
                    <a:ext uri="{FF2B5EF4-FFF2-40B4-BE49-F238E27FC236}">
                      <a16:creationId xmlns:a16="http://schemas.microsoft.com/office/drawing/2014/main" id="{CF2AD475-4EC1-9E2C-6FC7-A60B9E599222}"/>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279" name="Oval 2278">
                  <a:extLst>
                    <a:ext uri="{FF2B5EF4-FFF2-40B4-BE49-F238E27FC236}">
                      <a16:creationId xmlns:a16="http://schemas.microsoft.com/office/drawing/2014/main" id="{71B66ACD-BC38-2667-F821-C5DF2BAC3D0E}"/>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80" name="Oval 2279">
                  <a:extLst>
                    <a:ext uri="{FF2B5EF4-FFF2-40B4-BE49-F238E27FC236}">
                      <a16:creationId xmlns:a16="http://schemas.microsoft.com/office/drawing/2014/main" id="{E0C53927-1EA9-ECC3-58F3-D1301FB5B8DD}"/>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81" name="Oval 2280">
                  <a:extLst>
                    <a:ext uri="{FF2B5EF4-FFF2-40B4-BE49-F238E27FC236}">
                      <a16:creationId xmlns:a16="http://schemas.microsoft.com/office/drawing/2014/main" id="{419CD216-144A-D201-D315-E9FE09BF436B}"/>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82" name="Oval 2281">
                  <a:extLst>
                    <a:ext uri="{FF2B5EF4-FFF2-40B4-BE49-F238E27FC236}">
                      <a16:creationId xmlns:a16="http://schemas.microsoft.com/office/drawing/2014/main" id="{1CE750D4-D9B0-3DA5-DEA7-569AC0B13F59}"/>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83" name="Oval 2282">
                  <a:extLst>
                    <a:ext uri="{FF2B5EF4-FFF2-40B4-BE49-F238E27FC236}">
                      <a16:creationId xmlns:a16="http://schemas.microsoft.com/office/drawing/2014/main" id="{77F59AA1-5B7E-64D6-D2FC-0A756A2567AC}"/>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84" name="Oval 2283">
                  <a:extLst>
                    <a:ext uri="{FF2B5EF4-FFF2-40B4-BE49-F238E27FC236}">
                      <a16:creationId xmlns:a16="http://schemas.microsoft.com/office/drawing/2014/main" id="{02018438-B134-FB15-B740-B2E3E6118C4C}"/>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85" name="Text Placeholder 2">
                  <a:extLst>
                    <a:ext uri="{FF2B5EF4-FFF2-40B4-BE49-F238E27FC236}">
                      <a16:creationId xmlns:a16="http://schemas.microsoft.com/office/drawing/2014/main" id="{4E38416D-A85F-05D1-322D-F8F9BD8431E3}"/>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Query set Prediction</a:t>
                  </a:r>
                </a:p>
              </p:txBody>
            </p:sp>
          </p:grpSp>
        </p:grpSp>
        <p:cxnSp>
          <p:nvCxnSpPr>
            <p:cNvPr id="2265" name="Straight Arrow Connector 2264">
              <a:extLst>
                <a:ext uri="{FF2B5EF4-FFF2-40B4-BE49-F238E27FC236}">
                  <a16:creationId xmlns:a16="http://schemas.microsoft.com/office/drawing/2014/main" id="{3A6EBB9A-83ED-D7C3-CED7-554BBDDF924B}"/>
                </a:ext>
              </a:extLst>
            </p:cNvPr>
            <p:cNvCxnSpPr>
              <a:cxnSpLocks/>
            </p:cNvCxnSpPr>
            <p:nvPr/>
          </p:nvCxnSpPr>
          <p:spPr>
            <a:xfrm>
              <a:off x="2446396" y="3119904"/>
              <a:ext cx="374154" cy="147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66" name="Straight Arrow Connector 2265">
              <a:extLst>
                <a:ext uri="{FF2B5EF4-FFF2-40B4-BE49-F238E27FC236}">
                  <a16:creationId xmlns:a16="http://schemas.microsoft.com/office/drawing/2014/main" id="{B4D121EE-9304-9595-785F-89CE68C4BA50}"/>
                </a:ext>
              </a:extLst>
            </p:cNvPr>
            <p:cNvCxnSpPr>
              <a:cxnSpLocks/>
            </p:cNvCxnSpPr>
            <p:nvPr/>
          </p:nvCxnSpPr>
          <p:spPr>
            <a:xfrm flipV="1">
              <a:off x="2446396" y="3567209"/>
              <a:ext cx="372914" cy="2604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 name="Group 6">
            <a:extLst>
              <a:ext uri="{FF2B5EF4-FFF2-40B4-BE49-F238E27FC236}">
                <a16:creationId xmlns:a16="http://schemas.microsoft.com/office/drawing/2014/main" id="{1DBF9515-4FED-7A0A-B1A5-64675FE4BB2A}"/>
              </a:ext>
            </a:extLst>
          </p:cNvPr>
          <p:cNvGrpSpPr/>
          <p:nvPr/>
        </p:nvGrpSpPr>
        <p:grpSpPr>
          <a:xfrm>
            <a:off x="3886679" y="1344922"/>
            <a:ext cx="7857852" cy="4984124"/>
            <a:chOff x="2419830" y="1079216"/>
            <a:chExt cx="7857852" cy="4984124"/>
          </a:xfrm>
        </p:grpSpPr>
        <p:pic>
          <p:nvPicPr>
            <p:cNvPr id="5" name="Picture 4">
              <a:extLst>
                <a:ext uri="{FF2B5EF4-FFF2-40B4-BE49-F238E27FC236}">
                  <a16:creationId xmlns:a16="http://schemas.microsoft.com/office/drawing/2014/main" id="{94A7D178-681A-2492-D750-170B40CFEF10}"/>
                </a:ext>
              </a:extLst>
            </p:cNvPr>
            <p:cNvPicPr>
              <a:picLocks noChangeAspect="1"/>
            </p:cNvPicPr>
            <p:nvPr/>
          </p:nvPicPr>
          <p:blipFill>
            <a:blip r:embed="rId9"/>
            <a:stretch>
              <a:fillRect/>
            </a:stretch>
          </p:blipFill>
          <p:spPr>
            <a:xfrm>
              <a:off x="2419830" y="1079216"/>
              <a:ext cx="7857852" cy="4984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D1FE5334-8A0C-077D-9A30-0CD4D0D068AB}"/>
                </a:ext>
              </a:extLst>
            </p:cNvPr>
            <p:cNvSpPr txBox="1"/>
            <p:nvPr/>
          </p:nvSpPr>
          <p:spPr>
            <a:xfrm>
              <a:off x="2546594" y="1410193"/>
              <a:ext cx="2105767" cy="1015663"/>
            </a:xfrm>
            <a:prstGeom prst="rect">
              <a:avLst/>
            </a:prstGeom>
            <a:noFill/>
          </p:spPr>
          <p:txBody>
            <a:bodyPr wrap="square" rtlCol="0">
              <a:spAutoFit/>
            </a:bodyPr>
            <a:lstStyle/>
            <a:p>
              <a:pPr algn="ctr"/>
              <a:r>
                <a:rPr lang="en-US" sz="2000" b="1" dirty="0">
                  <a:ea typeface="ADLaM Display" panose="020F0502020204030204" pitchFamily="2" charset="0"/>
                  <a:cs typeface="ADLaM Display" panose="020F0502020204030204" pitchFamily="2" charset="0"/>
                </a:rPr>
                <a:t>Using Few-Shot learning to train </a:t>
              </a:r>
              <a:r>
                <a:rPr lang="en-US" sz="2000" b="1" dirty="0" err="1">
                  <a:ea typeface="ADLaM Display" panose="020F0502020204030204" pitchFamily="2" charset="0"/>
                  <a:cs typeface="ADLaM Display" panose="020F0502020204030204" pitchFamily="2" charset="0"/>
                </a:rPr>
                <a:t>ChatGBT</a:t>
              </a:r>
              <a:endParaRPr lang="en-US" sz="2000" b="1" dirty="0">
                <a:ea typeface="ADLaM Display" panose="020F0502020204030204" pitchFamily="2" charset="0"/>
                <a:cs typeface="ADLaM Display" panose="020F0502020204030204" pitchFamily="2" charset="0"/>
              </a:endParaRPr>
            </a:p>
          </p:txBody>
        </p:sp>
      </p:grpSp>
    </p:spTree>
    <p:extLst>
      <p:ext uri="{BB962C8B-B14F-4D97-AF65-F5344CB8AC3E}">
        <p14:creationId xmlns:p14="http://schemas.microsoft.com/office/powerpoint/2010/main" val="5959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F0AABA-33D0-B01B-DDB0-9AEAD2EB223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5440679"/>
          </a:xfrm>
          <a:prstGeom prst="rect">
            <a:avLst/>
          </a:prstGeom>
        </p:spPr>
      </p:pic>
      <p:sp>
        <p:nvSpPr>
          <p:cNvPr id="5" name="Text Placeholder 2">
            <a:extLst>
              <a:ext uri="{FF2B5EF4-FFF2-40B4-BE49-F238E27FC236}">
                <a16:creationId xmlns:a16="http://schemas.microsoft.com/office/drawing/2014/main" id="{C221DF2D-EA5F-4171-899C-5FEFF9BEF0B6}"/>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6" name="Text Placeholder 2">
            <a:extLst>
              <a:ext uri="{FF2B5EF4-FFF2-40B4-BE49-F238E27FC236}">
                <a16:creationId xmlns:a16="http://schemas.microsoft.com/office/drawing/2014/main" id="{E7B6C806-4E28-4ACB-9775-D5B79197BEF6}"/>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7" name="TextBox 6">
            <a:extLst>
              <a:ext uri="{FF2B5EF4-FFF2-40B4-BE49-F238E27FC236}">
                <a16:creationId xmlns:a16="http://schemas.microsoft.com/office/drawing/2014/main" id="{2A79DECE-FDBF-E116-DF0D-F85EC939CB34}"/>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BB3714C0-0039-2C8B-D6C9-E11C7B044A46}"/>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33443989-4E3A-CA5B-2172-358DAA639FAC}"/>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36D28A7-3C15-2614-D8D4-2AAC688196E8}"/>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9B4002-A956-5BB8-E8EB-AD121BE139C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5B2A9BF-F165-7BE0-1BF4-2B289466A119}"/>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72F06C-6975-5149-5171-3483F802C93F}"/>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BC3F6D-E470-8A56-EB54-7509B2FA7BAE}"/>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7D0363-F112-6219-0E18-C3296292AC7B}"/>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DDD8EA4-2CFB-0387-924C-83FA4F8FDAA8}"/>
              </a:ext>
            </a:extLst>
          </p:cNvPr>
          <p:cNvGrpSpPr/>
          <p:nvPr/>
        </p:nvGrpSpPr>
        <p:grpSpPr>
          <a:xfrm>
            <a:off x="4003060" y="3504342"/>
            <a:ext cx="7801589" cy="2499897"/>
            <a:chOff x="2842237" y="3006266"/>
            <a:chExt cx="4782013" cy="1532321"/>
          </a:xfrm>
        </p:grpSpPr>
        <p:sp>
          <p:nvSpPr>
            <p:cNvPr id="15" name="Rectangle: Top Corners Snipped 14">
              <a:extLst>
                <a:ext uri="{FF2B5EF4-FFF2-40B4-BE49-F238E27FC236}">
                  <a16:creationId xmlns:a16="http://schemas.microsoft.com/office/drawing/2014/main" id="{05BC1CCD-EE96-3963-99ED-78E693B7184E}"/>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16" name="Rectangle 15">
              <a:extLst>
                <a:ext uri="{FF2B5EF4-FFF2-40B4-BE49-F238E27FC236}">
                  <a16:creationId xmlns:a16="http://schemas.microsoft.com/office/drawing/2014/main" id="{2270A5B9-6313-195C-632A-CB4D8AE57FF5}"/>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17" name="Rectangle 16">
              <a:extLst>
                <a:ext uri="{FF2B5EF4-FFF2-40B4-BE49-F238E27FC236}">
                  <a16:creationId xmlns:a16="http://schemas.microsoft.com/office/drawing/2014/main" id="{EB56C0B3-5CA3-2D5B-BA5D-5A2EFAEAFE2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18" name="Straight Arrow Connector 17">
              <a:extLst>
                <a:ext uri="{FF2B5EF4-FFF2-40B4-BE49-F238E27FC236}">
                  <a16:creationId xmlns:a16="http://schemas.microsoft.com/office/drawing/2014/main" id="{CFD3EC2D-8900-4B23-A008-A7525A67E4A5}"/>
                </a:ext>
              </a:extLst>
            </p:cNvPr>
            <p:cNvCxnSpPr>
              <a:cxnSpLocks/>
              <a:stCxn id="16" idx="2"/>
              <a:endCxn id="17"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74160EB-4FB7-6903-48A0-A3B036A390D6}"/>
                </a:ext>
              </a:extLst>
            </p:cNvPr>
            <p:cNvCxnSpPr>
              <a:cxnSpLocks/>
              <a:stCxn id="17" idx="3"/>
              <a:endCxn id="15"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09613C60-9181-8B8D-A1A5-0EC98DDD04A1}"/>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1" name="Straight Arrow Connector 20">
              <a:extLst>
                <a:ext uri="{FF2B5EF4-FFF2-40B4-BE49-F238E27FC236}">
                  <a16:creationId xmlns:a16="http://schemas.microsoft.com/office/drawing/2014/main" id="{16F323B3-C4FB-CE98-DA74-2072FFC520DD}"/>
                </a:ext>
              </a:extLst>
            </p:cNvPr>
            <p:cNvCxnSpPr>
              <a:cxnSpLocks/>
              <a:stCxn id="15" idx="3"/>
              <a:endCxn id="20"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B16CEAD2-1630-50EE-4AAC-4C467E3D9BDF}"/>
                </a:ext>
              </a:extLst>
            </p:cNvPr>
            <p:cNvCxnSpPr>
              <a:cxnSpLocks/>
              <a:stCxn id="20" idx="3"/>
              <a:endCxn id="23"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64FC4B2-A4E3-28DF-E6BA-038A8F5DC348}"/>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A758B7-7292-F37A-29DD-78079007EF99}"/>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839D93F-E296-7808-045E-1EBA7C78BA95}"/>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A2911DA-16BA-E54D-8BB9-21E1F48BB40C}"/>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38A70F-60E6-39A5-51A8-8FA07CD0029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91ECB3-D8B2-EC53-D69E-1ADFF1ABCB31}"/>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5FA59DB-7BC2-AC25-E62C-D27A90E9A1C0}"/>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Text Placeholder 2">
              <a:extLst>
                <a:ext uri="{FF2B5EF4-FFF2-40B4-BE49-F238E27FC236}">
                  <a16:creationId xmlns:a16="http://schemas.microsoft.com/office/drawing/2014/main" id="{C48BBBBF-05AB-9A81-7965-8D651EF5839F}"/>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sp>
        <p:nvSpPr>
          <p:cNvPr id="3" name="Text Placeholder 2">
            <a:extLst>
              <a:ext uri="{FF2B5EF4-FFF2-40B4-BE49-F238E27FC236}">
                <a16:creationId xmlns:a16="http://schemas.microsoft.com/office/drawing/2014/main" id="{0C7582F4-2953-C1A3-D133-5FC3C8642729}"/>
              </a:ext>
            </a:extLst>
          </p:cNvPr>
          <p:cNvSpPr txBox="1">
            <a:spLocks/>
          </p:cNvSpPr>
          <p:nvPr/>
        </p:nvSpPr>
        <p:spPr>
          <a:xfrm>
            <a:off x="75355" y="522548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48" name="TextBox 47">
            <a:extLst>
              <a:ext uri="{FF2B5EF4-FFF2-40B4-BE49-F238E27FC236}">
                <a16:creationId xmlns:a16="http://schemas.microsoft.com/office/drawing/2014/main" id="{ACC5F5AB-CB18-7388-9472-93938EB67738}"/>
              </a:ext>
            </a:extLst>
          </p:cNvPr>
          <p:cNvSpPr txBox="1"/>
          <p:nvPr/>
        </p:nvSpPr>
        <p:spPr>
          <a:xfrm>
            <a:off x="507583" y="4856654"/>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ZSL</a:t>
            </a:r>
            <a:endParaRPr lang="en-US" dirty="0">
              <a:latin typeface="Times New Roman" panose="02020603050405020304" pitchFamily="18" charset="0"/>
              <a:cs typeface="Times New Roman" panose="02020603050405020304" pitchFamily="18" charset="0"/>
            </a:endParaRPr>
          </a:p>
        </p:txBody>
      </p:sp>
      <p:cxnSp>
        <p:nvCxnSpPr>
          <p:cNvPr id="55" name="Connector: Elbow 54">
            <a:extLst>
              <a:ext uri="{FF2B5EF4-FFF2-40B4-BE49-F238E27FC236}">
                <a16:creationId xmlns:a16="http://schemas.microsoft.com/office/drawing/2014/main" id="{7822A8D8-C4C6-11B8-3838-2BCCA6DC8F4A}"/>
              </a:ext>
            </a:extLst>
          </p:cNvPr>
          <p:cNvCxnSpPr>
            <a:cxnSpLocks/>
            <a:stCxn id="32" idx="2"/>
            <a:endCxn id="15"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67" name="Connector: Elbow 66">
            <a:extLst>
              <a:ext uri="{FF2B5EF4-FFF2-40B4-BE49-F238E27FC236}">
                <a16:creationId xmlns:a16="http://schemas.microsoft.com/office/drawing/2014/main" id="{8340913D-855F-7136-89F9-CF3286D03BEC}"/>
              </a:ext>
            </a:extLst>
          </p:cNvPr>
          <p:cNvCxnSpPr>
            <a:cxnSpLocks/>
            <a:stCxn id="16" idx="1"/>
            <a:endCxn id="3" idx="3"/>
          </p:cNvCxnSpPr>
          <p:nvPr/>
        </p:nvCxnSpPr>
        <p:spPr>
          <a:xfrm rot="10800000" flipV="1">
            <a:off x="3210370" y="4152505"/>
            <a:ext cx="794716" cy="1363965"/>
          </a:xfrm>
          <a:prstGeom prst="bentConnector3">
            <a:avLst>
              <a:gd name="adj1" fmla="val 51918"/>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cxnSp>
        <p:nvCxnSpPr>
          <p:cNvPr id="71" name="Connector: Elbow 70">
            <a:extLst>
              <a:ext uri="{FF2B5EF4-FFF2-40B4-BE49-F238E27FC236}">
                <a16:creationId xmlns:a16="http://schemas.microsoft.com/office/drawing/2014/main" id="{58BAF67B-2CCD-8213-F226-2080BFA93C86}"/>
              </a:ext>
            </a:extLst>
          </p:cNvPr>
          <p:cNvCxnSpPr>
            <a:cxnSpLocks/>
            <a:stCxn id="16" idx="0"/>
            <a:endCxn id="6"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72" name="Text Placeholder 2">
            <a:extLst>
              <a:ext uri="{FF2B5EF4-FFF2-40B4-BE49-F238E27FC236}">
                <a16:creationId xmlns:a16="http://schemas.microsoft.com/office/drawing/2014/main" id="{DD90E690-8E9B-5DF3-6D51-9FC07760E2F0}"/>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86" name="Text Placeholder 2">
            <a:extLst>
              <a:ext uri="{FF2B5EF4-FFF2-40B4-BE49-F238E27FC236}">
                <a16:creationId xmlns:a16="http://schemas.microsoft.com/office/drawing/2014/main" id="{98829E47-6B15-F03A-59B4-414A9113B268}"/>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sp>
        <p:nvSpPr>
          <p:cNvPr id="88" name="Text Placeholder 2">
            <a:extLst>
              <a:ext uri="{FF2B5EF4-FFF2-40B4-BE49-F238E27FC236}">
                <a16:creationId xmlns:a16="http://schemas.microsoft.com/office/drawing/2014/main" id="{763F14EA-5EEF-A5D1-880E-3C4A22543CEC}"/>
              </a:ext>
            </a:extLst>
          </p:cNvPr>
          <p:cNvSpPr txBox="1">
            <a:spLocks/>
          </p:cNvSpPr>
          <p:nvPr/>
        </p:nvSpPr>
        <p:spPr>
          <a:xfrm rot="16200000">
            <a:off x="2984098" y="4634129"/>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ZSL input</a:t>
            </a:r>
          </a:p>
        </p:txBody>
      </p:sp>
      <p:pic>
        <p:nvPicPr>
          <p:cNvPr id="99" name="Graphic 98" descr="Database outline">
            <a:extLst>
              <a:ext uri="{FF2B5EF4-FFF2-40B4-BE49-F238E27FC236}">
                <a16:creationId xmlns:a16="http://schemas.microsoft.com/office/drawing/2014/main" id="{DEB1DC34-14C3-800F-02E0-2F25B21C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161" y="1865629"/>
            <a:ext cx="1133782" cy="1133782"/>
          </a:xfrm>
          <a:prstGeom prst="rect">
            <a:avLst/>
          </a:prstGeom>
        </p:spPr>
      </p:pic>
      <p:pic>
        <p:nvPicPr>
          <p:cNvPr id="104" name="Graphic 103" descr="Database with solid fill">
            <a:extLst>
              <a:ext uri="{FF2B5EF4-FFF2-40B4-BE49-F238E27FC236}">
                <a16:creationId xmlns:a16="http://schemas.microsoft.com/office/drawing/2014/main" id="{3AF3E78A-AB99-1399-7F40-06D9D6A72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1736" y="1997674"/>
            <a:ext cx="1010544" cy="1010544"/>
          </a:xfrm>
          <a:prstGeom prst="rect">
            <a:avLst/>
          </a:prstGeom>
        </p:spPr>
      </p:pic>
      <p:sp>
        <p:nvSpPr>
          <p:cNvPr id="108" name="TextBox 107">
            <a:extLst>
              <a:ext uri="{FF2B5EF4-FFF2-40B4-BE49-F238E27FC236}">
                <a16:creationId xmlns:a16="http://schemas.microsoft.com/office/drawing/2014/main" id="{A1B585F7-D4F8-1FF5-1AB0-68F26425B040}"/>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76019D31-4854-B53B-AFC9-6A0D455C72EA}"/>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9621E9E-A7CD-0892-D67E-4275946897F8}"/>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33F7954-7449-A0C6-3FE1-4811B0512429}"/>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820D43C-AF75-6815-A23F-692C5F274AE7}"/>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FBBE190-4B59-CE58-467B-5C3AB353B8A0}"/>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DF08591-6119-D140-338C-C730971E2610}"/>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18398FE-3AB5-B4A5-CE40-D2FCB36EFDC1}"/>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04497CC-94FB-DFA6-E5D5-9D734AA636CF}"/>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35435EE-4084-F623-970E-8736752E7D61}"/>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5A5DDA9-6055-094B-5085-FA712D6DF0D9}"/>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D4ADD85-F31B-7688-F3DB-E801A3839C49}"/>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B2E4FA-63A8-92D2-822C-F264529B5DCA}"/>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140208-714F-471E-01BB-3CBBBFAEED84}"/>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57CC0D8-B206-640D-D8AD-7DC692AF353E}"/>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82E71C-B677-39AB-CE06-8C0728B3F044}"/>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EDCF6AE-EA87-0760-5324-F1C8970C8E35}"/>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DA0453A-F5B3-F58B-B43B-F680B8BAE292}"/>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2F18432E-0979-7C28-360B-2C2DF2CCEB42}"/>
              </a:ext>
            </a:extLst>
          </p:cNvPr>
          <p:cNvCxnSpPr>
            <a:cxnSpLocks/>
            <a:stCxn id="111" idx="4"/>
            <a:endCxn id="114"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17C38B8C-3922-0B5D-E9EE-A230276378C0}"/>
              </a:ext>
            </a:extLst>
          </p:cNvPr>
          <p:cNvCxnSpPr>
            <a:cxnSpLocks/>
            <a:stCxn id="111" idx="4"/>
            <a:endCxn id="115"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82EF695-90B6-4246-2713-9EDBE229A10D}"/>
              </a:ext>
            </a:extLst>
          </p:cNvPr>
          <p:cNvCxnSpPr>
            <a:cxnSpLocks/>
            <a:stCxn id="111" idx="4"/>
            <a:endCxn id="116"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11B74C0B-4C8B-6A65-9D82-CB5077ACD25A}"/>
              </a:ext>
            </a:extLst>
          </p:cNvPr>
          <p:cNvCxnSpPr>
            <a:cxnSpLocks/>
            <a:stCxn id="111" idx="4"/>
            <a:endCxn id="117"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D3B42465-BEAB-2AAE-ACA1-C6095D842795}"/>
              </a:ext>
            </a:extLst>
          </p:cNvPr>
          <p:cNvCxnSpPr>
            <a:cxnSpLocks/>
            <a:stCxn id="111" idx="4"/>
            <a:endCxn id="118"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00098E99-63C7-838B-C1B1-D07437E94D5C}"/>
              </a:ext>
            </a:extLst>
          </p:cNvPr>
          <p:cNvCxnSpPr>
            <a:cxnSpLocks/>
            <a:stCxn id="112" idx="4"/>
            <a:endCxn id="114"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E94DAC92-1571-3228-BDFE-5AECCA926565}"/>
              </a:ext>
            </a:extLst>
          </p:cNvPr>
          <p:cNvCxnSpPr>
            <a:cxnSpLocks/>
            <a:stCxn id="112" idx="4"/>
            <a:endCxn id="115"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35191280-6D59-9A55-7D3F-4B99441E3098}"/>
              </a:ext>
            </a:extLst>
          </p:cNvPr>
          <p:cNvCxnSpPr>
            <a:cxnSpLocks/>
            <a:stCxn id="112" idx="4"/>
            <a:endCxn id="116"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CB0B64C-0051-DC96-0F8C-DBF3BA005321}"/>
              </a:ext>
            </a:extLst>
          </p:cNvPr>
          <p:cNvCxnSpPr>
            <a:cxnSpLocks/>
            <a:stCxn id="112" idx="4"/>
            <a:endCxn id="117"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a:extLst>
              <a:ext uri="{FF2B5EF4-FFF2-40B4-BE49-F238E27FC236}">
                <a16:creationId xmlns:a16="http://schemas.microsoft.com/office/drawing/2014/main" id="{FED5C874-333F-46C9-B949-DA5353DC632C}"/>
              </a:ext>
            </a:extLst>
          </p:cNvPr>
          <p:cNvCxnSpPr>
            <a:cxnSpLocks/>
            <a:stCxn id="112" idx="4"/>
            <a:endCxn id="118"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6DD632E2-D2B3-2489-9D41-C4AFCAB276CD}"/>
              </a:ext>
            </a:extLst>
          </p:cNvPr>
          <p:cNvCxnSpPr>
            <a:cxnSpLocks/>
            <a:stCxn id="113" idx="4"/>
            <a:endCxn id="114"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A125FDAD-3F38-6E6A-2338-2AF9D69EA8F2}"/>
              </a:ext>
            </a:extLst>
          </p:cNvPr>
          <p:cNvCxnSpPr>
            <a:cxnSpLocks/>
            <a:stCxn id="113" idx="4"/>
            <a:endCxn id="115"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C17C862B-7AEF-6932-D800-E6486B7C5BB4}"/>
              </a:ext>
            </a:extLst>
          </p:cNvPr>
          <p:cNvCxnSpPr>
            <a:cxnSpLocks/>
            <a:stCxn id="113" idx="4"/>
            <a:endCxn id="116"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a:extLst>
              <a:ext uri="{FF2B5EF4-FFF2-40B4-BE49-F238E27FC236}">
                <a16:creationId xmlns:a16="http://schemas.microsoft.com/office/drawing/2014/main" id="{E2037E3C-0A80-21E4-2AE1-9851E7F43E6A}"/>
              </a:ext>
            </a:extLst>
          </p:cNvPr>
          <p:cNvCxnSpPr>
            <a:cxnSpLocks/>
            <a:stCxn id="113" idx="4"/>
            <a:endCxn id="117"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3AA708B-7C68-3CF6-128E-15E7F4543E50}"/>
              </a:ext>
            </a:extLst>
          </p:cNvPr>
          <p:cNvCxnSpPr>
            <a:cxnSpLocks/>
            <a:stCxn id="113" idx="4"/>
            <a:endCxn id="118"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DC5E2A42-1FED-0198-D81B-4EE0A9A77C7A}"/>
              </a:ext>
            </a:extLst>
          </p:cNvPr>
          <p:cNvCxnSpPr>
            <a:cxnSpLocks/>
            <a:stCxn id="119" idx="4"/>
            <a:endCxn id="118"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AB85B630-1399-9D99-2310-F96B502AD801}"/>
              </a:ext>
            </a:extLst>
          </p:cNvPr>
          <p:cNvCxnSpPr>
            <a:cxnSpLocks/>
            <a:stCxn id="119" idx="4"/>
            <a:endCxn id="117"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181" name="Straight Connector 180">
            <a:extLst>
              <a:ext uri="{FF2B5EF4-FFF2-40B4-BE49-F238E27FC236}">
                <a16:creationId xmlns:a16="http://schemas.microsoft.com/office/drawing/2014/main" id="{EFBC533F-1CE5-A73C-9BCA-5E16106B6FA8}"/>
              </a:ext>
            </a:extLst>
          </p:cNvPr>
          <p:cNvCxnSpPr>
            <a:cxnSpLocks/>
            <a:stCxn id="119" idx="4"/>
            <a:endCxn id="116"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3C794409-A52C-7EC6-261A-93C14AE698AF}"/>
              </a:ext>
            </a:extLst>
          </p:cNvPr>
          <p:cNvCxnSpPr>
            <a:cxnSpLocks/>
            <a:stCxn id="115" idx="0"/>
            <a:endCxn id="119"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7ADEBF42-832A-BF01-D84A-9CF32C0214A9}"/>
              </a:ext>
            </a:extLst>
          </p:cNvPr>
          <p:cNvCxnSpPr>
            <a:cxnSpLocks/>
            <a:stCxn id="114" idx="0"/>
            <a:endCxn id="119"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E77A0B26-7B15-C854-7AA2-96FF89A76824}"/>
              </a:ext>
            </a:extLst>
          </p:cNvPr>
          <p:cNvCxnSpPr>
            <a:cxnSpLocks/>
            <a:stCxn id="114" idx="4"/>
            <a:endCxn id="120"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16417289-4CFF-9624-4150-B62E01F2A7D9}"/>
              </a:ext>
            </a:extLst>
          </p:cNvPr>
          <p:cNvCxnSpPr>
            <a:cxnSpLocks/>
            <a:endCxn id="121"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D213EB27-6306-63FF-717E-B0D02F2D60A5}"/>
              </a:ext>
            </a:extLst>
          </p:cNvPr>
          <p:cNvCxnSpPr>
            <a:cxnSpLocks/>
            <a:stCxn id="114" idx="4"/>
            <a:endCxn id="122"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a:extLst>
              <a:ext uri="{FF2B5EF4-FFF2-40B4-BE49-F238E27FC236}">
                <a16:creationId xmlns:a16="http://schemas.microsoft.com/office/drawing/2014/main" id="{5FE80BD3-E855-C5B2-FA68-5EC7DD01AE82}"/>
              </a:ext>
            </a:extLst>
          </p:cNvPr>
          <p:cNvCxnSpPr>
            <a:cxnSpLocks/>
            <a:endCxn id="123"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05" name="Straight Connector 204">
            <a:extLst>
              <a:ext uri="{FF2B5EF4-FFF2-40B4-BE49-F238E27FC236}">
                <a16:creationId xmlns:a16="http://schemas.microsoft.com/office/drawing/2014/main" id="{8A551750-EB3A-B8B2-AB93-B74075EFE45B}"/>
              </a:ext>
            </a:extLst>
          </p:cNvPr>
          <p:cNvCxnSpPr>
            <a:cxnSpLocks/>
            <a:stCxn id="114" idx="4"/>
            <a:endCxn id="124"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513D475A-4B3B-4450-5FEF-C8F544B8AF58}"/>
              </a:ext>
            </a:extLst>
          </p:cNvPr>
          <p:cNvCxnSpPr>
            <a:cxnSpLocks/>
            <a:stCxn id="115" idx="4"/>
            <a:endCxn id="120"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a:extLst>
              <a:ext uri="{FF2B5EF4-FFF2-40B4-BE49-F238E27FC236}">
                <a16:creationId xmlns:a16="http://schemas.microsoft.com/office/drawing/2014/main" id="{F588129F-9A3D-FE17-BCEC-198B96A3B25A}"/>
              </a:ext>
            </a:extLst>
          </p:cNvPr>
          <p:cNvCxnSpPr>
            <a:cxnSpLocks/>
            <a:stCxn id="115" idx="4"/>
            <a:endCxn id="121"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a:extLst>
              <a:ext uri="{FF2B5EF4-FFF2-40B4-BE49-F238E27FC236}">
                <a16:creationId xmlns:a16="http://schemas.microsoft.com/office/drawing/2014/main" id="{88B24A1B-E63D-6EE8-E53B-4D85607F8FBF}"/>
              </a:ext>
            </a:extLst>
          </p:cNvPr>
          <p:cNvCxnSpPr>
            <a:cxnSpLocks/>
            <a:stCxn id="115" idx="4"/>
            <a:endCxn id="122"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17" name="Straight Connector 216">
            <a:extLst>
              <a:ext uri="{FF2B5EF4-FFF2-40B4-BE49-F238E27FC236}">
                <a16:creationId xmlns:a16="http://schemas.microsoft.com/office/drawing/2014/main" id="{A4BF6B51-5150-9F39-26AF-C70808BD02A6}"/>
              </a:ext>
            </a:extLst>
          </p:cNvPr>
          <p:cNvCxnSpPr>
            <a:cxnSpLocks/>
            <a:stCxn id="115" idx="4"/>
            <a:endCxn id="123"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20" name="Straight Connector 219">
            <a:extLst>
              <a:ext uri="{FF2B5EF4-FFF2-40B4-BE49-F238E27FC236}">
                <a16:creationId xmlns:a16="http://schemas.microsoft.com/office/drawing/2014/main" id="{5AC057DA-EFB5-FB3C-7372-E3315123BE41}"/>
              </a:ext>
            </a:extLst>
          </p:cNvPr>
          <p:cNvCxnSpPr>
            <a:cxnSpLocks/>
            <a:stCxn id="115" idx="4"/>
            <a:endCxn id="124"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23" name="Straight Connector 222">
            <a:extLst>
              <a:ext uri="{FF2B5EF4-FFF2-40B4-BE49-F238E27FC236}">
                <a16:creationId xmlns:a16="http://schemas.microsoft.com/office/drawing/2014/main" id="{A814F146-3C3C-22D4-482A-4E5A3F68F051}"/>
              </a:ext>
            </a:extLst>
          </p:cNvPr>
          <p:cNvCxnSpPr>
            <a:cxnSpLocks/>
            <a:stCxn id="116" idx="4"/>
            <a:endCxn id="120"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26" name="Straight Connector 225">
            <a:extLst>
              <a:ext uri="{FF2B5EF4-FFF2-40B4-BE49-F238E27FC236}">
                <a16:creationId xmlns:a16="http://schemas.microsoft.com/office/drawing/2014/main" id="{4CFD0E54-9252-2910-C2CA-645F2BB00A28}"/>
              </a:ext>
            </a:extLst>
          </p:cNvPr>
          <p:cNvCxnSpPr>
            <a:cxnSpLocks/>
            <a:stCxn id="116" idx="4"/>
            <a:endCxn id="121"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29" name="Straight Connector 228">
            <a:extLst>
              <a:ext uri="{FF2B5EF4-FFF2-40B4-BE49-F238E27FC236}">
                <a16:creationId xmlns:a16="http://schemas.microsoft.com/office/drawing/2014/main" id="{E8AA5ABD-3EEF-7CE4-A9C7-ADEA472E3E4B}"/>
              </a:ext>
            </a:extLst>
          </p:cNvPr>
          <p:cNvCxnSpPr>
            <a:cxnSpLocks/>
            <a:stCxn id="116" idx="4"/>
            <a:endCxn id="122"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82D5382E-95B4-881C-C3B7-4F3E73D40792}"/>
              </a:ext>
            </a:extLst>
          </p:cNvPr>
          <p:cNvCxnSpPr>
            <a:cxnSpLocks/>
            <a:stCxn id="116" idx="4"/>
            <a:endCxn id="123"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35" name="Straight Connector 234">
            <a:extLst>
              <a:ext uri="{FF2B5EF4-FFF2-40B4-BE49-F238E27FC236}">
                <a16:creationId xmlns:a16="http://schemas.microsoft.com/office/drawing/2014/main" id="{22DAFF84-AD1F-3ECC-44E5-109074177B04}"/>
              </a:ext>
            </a:extLst>
          </p:cNvPr>
          <p:cNvCxnSpPr>
            <a:cxnSpLocks/>
            <a:stCxn id="116" idx="4"/>
            <a:endCxn id="124"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38" name="Straight Connector 237">
            <a:extLst>
              <a:ext uri="{FF2B5EF4-FFF2-40B4-BE49-F238E27FC236}">
                <a16:creationId xmlns:a16="http://schemas.microsoft.com/office/drawing/2014/main" id="{71519AEC-E9C6-C743-172A-EA55C6641D61}"/>
              </a:ext>
            </a:extLst>
          </p:cNvPr>
          <p:cNvCxnSpPr>
            <a:cxnSpLocks/>
            <a:stCxn id="117" idx="4"/>
            <a:endCxn id="120"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41" name="Straight Connector 240">
            <a:extLst>
              <a:ext uri="{FF2B5EF4-FFF2-40B4-BE49-F238E27FC236}">
                <a16:creationId xmlns:a16="http://schemas.microsoft.com/office/drawing/2014/main" id="{F9756E4A-4049-D1F8-F998-878A896BFFC5}"/>
              </a:ext>
            </a:extLst>
          </p:cNvPr>
          <p:cNvCxnSpPr>
            <a:cxnSpLocks/>
            <a:stCxn id="117" idx="4"/>
            <a:endCxn id="121"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44" name="Straight Connector 243">
            <a:extLst>
              <a:ext uri="{FF2B5EF4-FFF2-40B4-BE49-F238E27FC236}">
                <a16:creationId xmlns:a16="http://schemas.microsoft.com/office/drawing/2014/main" id="{D8123830-F36D-9F8B-660C-1B6C2A728B40}"/>
              </a:ext>
            </a:extLst>
          </p:cNvPr>
          <p:cNvCxnSpPr>
            <a:cxnSpLocks/>
            <a:stCxn id="117" idx="4"/>
            <a:endCxn id="122"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3BE51AC6-0E77-ECD5-9B92-6E74B99C5ED4}"/>
              </a:ext>
            </a:extLst>
          </p:cNvPr>
          <p:cNvCxnSpPr>
            <a:cxnSpLocks/>
            <a:stCxn id="117" idx="4"/>
            <a:endCxn id="123"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24AD074D-CB9A-8C09-FC50-2DB355C610DC}"/>
              </a:ext>
            </a:extLst>
          </p:cNvPr>
          <p:cNvCxnSpPr>
            <a:cxnSpLocks/>
            <a:stCxn id="117" idx="4"/>
            <a:endCxn id="124"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6DBBD3DE-0BFD-5BD9-41EB-F167E658C0A7}"/>
              </a:ext>
            </a:extLst>
          </p:cNvPr>
          <p:cNvCxnSpPr>
            <a:cxnSpLocks/>
            <a:stCxn id="118" idx="4"/>
            <a:endCxn id="120"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BDFFDF37-54DF-2AFF-7F2C-4AA84D950A23}"/>
              </a:ext>
            </a:extLst>
          </p:cNvPr>
          <p:cNvCxnSpPr>
            <a:cxnSpLocks/>
            <a:stCxn id="118" idx="4"/>
            <a:endCxn id="121"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7DB9426A-AFCF-DEFB-0551-C4B4EB008A8E}"/>
              </a:ext>
            </a:extLst>
          </p:cNvPr>
          <p:cNvCxnSpPr>
            <a:cxnSpLocks/>
            <a:stCxn id="118" idx="4"/>
            <a:endCxn id="122"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BDE3D6B9-2A7D-2ECC-5353-46D69D93F2B3}"/>
              </a:ext>
            </a:extLst>
          </p:cNvPr>
          <p:cNvCxnSpPr>
            <a:cxnSpLocks/>
            <a:stCxn id="118" idx="4"/>
            <a:endCxn id="123"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5A3A1A87-CDEE-44EB-CA95-F7DF0A4EE96F}"/>
              </a:ext>
            </a:extLst>
          </p:cNvPr>
          <p:cNvCxnSpPr>
            <a:cxnSpLocks/>
            <a:stCxn id="118" idx="4"/>
            <a:endCxn id="124"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0B73A3F4-288F-EEA4-78F6-59F7CEE31588}"/>
              </a:ext>
            </a:extLst>
          </p:cNvPr>
          <p:cNvCxnSpPr>
            <a:cxnSpLocks/>
            <a:stCxn id="120" idx="4"/>
            <a:endCxn id="125"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21AFB5E2-5071-EAD7-EE48-FC77E8450D03}"/>
              </a:ext>
            </a:extLst>
          </p:cNvPr>
          <p:cNvCxnSpPr>
            <a:cxnSpLocks/>
            <a:stCxn id="120" idx="4"/>
            <a:endCxn id="126"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00E86E3F-B7A8-3915-5891-F936F5DC2084}"/>
              </a:ext>
            </a:extLst>
          </p:cNvPr>
          <p:cNvCxnSpPr>
            <a:cxnSpLocks/>
            <a:stCxn id="120" idx="4"/>
            <a:endCxn id="127"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5B863C67-0692-41B3-189A-F587945ED13F}"/>
              </a:ext>
            </a:extLst>
          </p:cNvPr>
          <p:cNvCxnSpPr>
            <a:cxnSpLocks/>
            <a:stCxn id="121" idx="4"/>
            <a:endCxn id="125"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040AD489-39FC-6CC9-C7D4-A71BBE086A25}"/>
              </a:ext>
            </a:extLst>
          </p:cNvPr>
          <p:cNvCxnSpPr>
            <a:cxnSpLocks/>
            <a:stCxn id="121" idx="4"/>
            <a:endCxn id="126"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2384595E-5DA6-CC9E-DB99-6EEC98A05AFE}"/>
              </a:ext>
            </a:extLst>
          </p:cNvPr>
          <p:cNvCxnSpPr>
            <a:cxnSpLocks/>
            <a:stCxn id="121" idx="4"/>
            <a:endCxn id="127"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92" name="Straight Connector 291">
            <a:extLst>
              <a:ext uri="{FF2B5EF4-FFF2-40B4-BE49-F238E27FC236}">
                <a16:creationId xmlns:a16="http://schemas.microsoft.com/office/drawing/2014/main" id="{0FCF4EBC-FAD4-8F86-731E-A5D5CD02A570}"/>
              </a:ext>
            </a:extLst>
          </p:cNvPr>
          <p:cNvCxnSpPr>
            <a:cxnSpLocks/>
            <a:stCxn id="122" idx="4"/>
            <a:endCxn id="125"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95" name="Straight Connector 294">
            <a:extLst>
              <a:ext uri="{FF2B5EF4-FFF2-40B4-BE49-F238E27FC236}">
                <a16:creationId xmlns:a16="http://schemas.microsoft.com/office/drawing/2014/main" id="{3BB2B58A-3D31-8A86-9007-5EF25E7476DF}"/>
              </a:ext>
            </a:extLst>
          </p:cNvPr>
          <p:cNvCxnSpPr>
            <a:cxnSpLocks/>
            <a:stCxn id="122" idx="4"/>
            <a:endCxn id="126"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98" name="Straight Connector 297">
            <a:extLst>
              <a:ext uri="{FF2B5EF4-FFF2-40B4-BE49-F238E27FC236}">
                <a16:creationId xmlns:a16="http://schemas.microsoft.com/office/drawing/2014/main" id="{22DB7A20-6C67-7E8F-D478-6298DE3EE07C}"/>
              </a:ext>
            </a:extLst>
          </p:cNvPr>
          <p:cNvCxnSpPr>
            <a:cxnSpLocks/>
            <a:stCxn id="122" idx="4"/>
            <a:endCxn id="127"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01" name="Straight Connector 300">
            <a:extLst>
              <a:ext uri="{FF2B5EF4-FFF2-40B4-BE49-F238E27FC236}">
                <a16:creationId xmlns:a16="http://schemas.microsoft.com/office/drawing/2014/main" id="{CC5182A4-A8DF-0798-5F83-E565689673AB}"/>
              </a:ext>
            </a:extLst>
          </p:cNvPr>
          <p:cNvCxnSpPr>
            <a:cxnSpLocks/>
            <a:stCxn id="123" idx="4"/>
            <a:endCxn id="125"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05" name="Straight Connector 304">
            <a:extLst>
              <a:ext uri="{FF2B5EF4-FFF2-40B4-BE49-F238E27FC236}">
                <a16:creationId xmlns:a16="http://schemas.microsoft.com/office/drawing/2014/main" id="{B9CEC962-5E97-2280-05A5-382523C2E1FF}"/>
              </a:ext>
            </a:extLst>
          </p:cNvPr>
          <p:cNvCxnSpPr>
            <a:cxnSpLocks/>
            <a:stCxn id="123" idx="4"/>
            <a:endCxn id="126"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08" name="Straight Connector 307">
            <a:extLst>
              <a:ext uri="{FF2B5EF4-FFF2-40B4-BE49-F238E27FC236}">
                <a16:creationId xmlns:a16="http://schemas.microsoft.com/office/drawing/2014/main" id="{02470066-661D-32CA-2042-9BF4C3C8FAEF}"/>
              </a:ext>
            </a:extLst>
          </p:cNvPr>
          <p:cNvCxnSpPr>
            <a:cxnSpLocks/>
            <a:stCxn id="123" idx="4"/>
            <a:endCxn id="127"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11" name="Straight Connector 310">
            <a:extLst>
              <a:ext uri="{FF2B5EF4-FFF2-40B4-BE49-F238E27FC236}">
                <a16:creationId xmlns:a16="http://schemas.microsoft.com/office/drawing/2014/main" id="{54903095-1083-8C3A-867E-4A197020F3CB}"/>
              </a:ext>
            </a:extLst>
          </p:cNvPr>
          <p:cNvCxnSpPr>
            <a:cxnSpLocks/>
            <a:stCxn id="124" idx="4"/>
            <a:endCxn id="125"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14" name="Straight Connector 313">
            <a:extLst>
              <a:ext uri="{FF2B5EF4-FFF2-40B4-BE49-F238E27FC236}">
                <a16:creationId xmlns:a16="http://schemas.microsoft.com/office/drawing/2014/main" id="{4B3DFA6A-171E-AD6E-2F6D-BDEA14C73B24}"/>
              </a:ext>
            </a:extLst>
          </p:cNvPr>
          <p:cNvCxnSpPr>
            <a:cxnSpLocks/>
            <a:stCxn id="124" idx="4"/>
            <a:endCxn id="126"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17" name="Straight Connector 316">
            <a:extLst>
              <a:ext uri="{FF2B5EF4-FFF2-40B4-BE49-F238E27FC236}">
                <a16:creationId xmlns:a16="http://schemas.microsoft.com/office/drawing/2014/main" id="{E4FD6085-7183-DE5D-76E1-C5DBB64A4A23}"/>
              </a:ext>
            </a:extLst>
          </p:cNvPr>
          <p:cNvCxnSpPr>
            <a:cxnSpLocks/>
            <a:stCxn id="124" idx="4"/>
            <a:endCxn id="127"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21" name="Arrow: Right 320">
            <a:extLst>
              <a:ext uri="{FF2B5EF4-FFF2-40B4-BE49-F238E27FC236}">
                <a16:creationId xmlns:a16="http://schemas.microsoft.com/office/drawing/2014/main" id="{40275A2C-B2FE-947E-FD35-49AF9F676D3C}"/>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2" name="Arrow: Right 321">
            <a:extLst>
              <a:ext uri="{FF2B5EF4-FFF2-40B4-BE49-F238E27FC236}">
                <a16:creationId xmlns:a16="http://schemas.microsoft.com/office/drawing/2014/main" id="{5518FC0C-1DDE-0275-F447-4A096DA2F0EC}"/>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86036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A4CB39-C269-9734-0C0A-3A405C4FED76}"/>
              </a:ext>
            </a:extLst>
          </p:cNvPr>
          <p:cNvSpPr>
            <a:spLocks noGrp="1"/>
          </p:cNvSpPr>
          <p:nvPr>
            <p:ph type="sldNum" sz="quarter" idx="12"/>
          </p:nvPr>
        </p:nvSpPr>
        <p:spPr>
          <a:xfrm>
            <a:off x="8987406" y="6441191"/>
            <a:ext cx="2743200" cy="365125"/>
          </a:xfrm>
        </p:spPr>
        <p:txBody>
          <a:bodyPr/>
          <a:lstStyle/>
          <a:p>
            <a:r>
              <a:rPr lang="en-US" dirty="0"/>
              <a:t>9</a:t>
            </a:r>
          </a:p>
        </p:txBody>
      </p:sp>
      <p:sp>
        <p:nvSpPr>
          <p:cNvPr id="30" name="Text Placeholder 2">
            <a:extLst>
              <a:ext uri="{FF2B5EF4-FFF2-40B4-BE49-F238E27FC236}">
                <a16:creationId xmlns:a16="http://schemas.microsoft.com/office/drawing/2014/main" id="{97A4C8FC-5BCF-54FB-7CE3-B3B3FCBFA48E}"/>
              </a:ext>
            </a:extLst>
          </p:cNvPr>
          <p:cNvSpPr txBox="1">
            <a:spLocks/>
          </p:cNvSpPr>
          <p:nvPr/>
        </p:nvSpPr>
        <p:spPr>
          <a:xfrm>
            <a:off x="374363" y="3153762"/>
            <a:ext cx="2322577" cy="365126"/>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Prompt Query + (sentences set)</a:t>
            </a:r>
          </a:p>
        </p:txBody>
      </p:sp>
      <p:sp>
        <p:nvSpPr>
          <p:cNvPr id="2097" name="TextBox 2096">
            <a:extLst>
              <a:ext uri="{FF2B5EF4-FFF2-40B4-BE49-F238E27FC236}">
                <a16:creationId xmlns:a16="http://schemas.microsoft.com/office/drawing/2014/main" id="{F8DC6DE0-2797-9EE0-2A5C-EF1B03F65CB6}"/>
              </a:ext>
            </a:extLst>
          </p:cNvPr>
          <p:cNvSpPr txBox="1"/>
          <p:nvPr/>
        </p:nvSpPr>
        <p:spPr>
          <a:xfrm>
            <a:off x="853030" y="2876763"/>
            <a:ext cx="1588777"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Zero-shot learning</a:t>
            </a:r>
            <a:endParaRPr lang="en-US" sz="1200" dirty="0">
              <a:latin typeface="Times New Roman" panose="02020603050405020304" pitchFamily="18" charset="0"/>
              <a:cs typeface="Times New Roman" panose="02020603050405020304" pitchFamily="18" charset="0"/>
            </a:endParaRPr>
          </a:p>
        </p:txBody>
      </p:sp>
      <p:grpSp>
        <p:nvGrpSpPr>
          <p:cNvPr id="2124" name="Group 2123">
            <a:extLst>
              <a:ext uri="{FF2B5EF4-FFF2-40B4-BE49-F238E27FC236}">
                <a16:creationId xmlns:a16="http://schemas.microsoft.com/office/drawing/2014/main" id="{D0D13409-3D2D-364E-7AA5-F015AFC21DDC}"/>
              </a:ext>
            </a:extLst>
          </p:cNvPr>
          <p:cNvGrpSpPr/>
          <p:nvPr/>
        </p:nvGrpSpPr>
        <p:grpSpPr>
          <a:xfrm>
            <a:off x="2686780" y="1026663"/>
            <a:ext cx="5251216" cy="3444688"/>
            <a:chOff x="2398506" y="1093899"/>
            <a:chExt cx="5251216" cy="3444688"/>
          </a:xfrm>
        </p:grpSpPr>
        <p:grpSp>
          <p:nvGrpSpPr>
            <p:cNvPr id="2123" name="Group 2122">
              <a:extLst>
                <a:ext uri="{FF2B5EF4-FFF2-40B4-BE49-F238E27FC236}">
                  <a16:creationId xmlns:a16="http://schemas.microsoft.com/office/drawing/2014/main" id="{AC89CDD2-5FF8-A7BF-4417-E931BA9248B4}"/>
                </a:ext>
              </a:extLst>
            </p:cNvPr>
            <p:cNvGrpSpPr/>
            <p:nvPr/>
          </p:nvGrpSpPr>
          <p:grpSpPr>
            <a:xfrm>
              <a:off x="2555532" y="1093899"/>
              <a:ext cx="5094190" cy="3444688"/>
              <a:chOff x="2555532" y="1093899"/>
              <a:chExt cx="5094190" cy="3444688"/>
            </a:xfrm>
          </p:grpSpPr>
          <p:cxnSp>
            <p:nvCxnSpPr>
              <p:cNvPr id="17" name="Straight Arrow Connector 16">
                <a:extLst>
                  <a:ext uri="{FF2B5EF4-FFF2-40B4-BE49-F238E27FC236}">
                    <a16:creationId xmlns:a16="http://schemas.microsoft.com/office/drawing/2014/main" id="{9FEA0389-406F-16BC-5931-DAA0EC78C1C7}"/>
                  </a:ext>
                </a:extLst>
              </p:cNvPr>
              <p:cNvCxnSpPr>
                <a:cxnSpLocks/>
                <a:stCxn id="7" idx="2"/>
                <a:endCxn id="31" idx="2"/>
              </p:cNvCxnSpPr>
              <p:nvPr/>
            </p:nvCxnSpPr>
            <p:spPr>
              <a:xfrm flipH="1">
                <a:off x="4661307" y="2297333"/>
                <a:ext cx="2" cy="1337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22" name="Group 2121">
                <a:extLst>
                  <a:ext uri="{FF2B5EF4-FFF2-40B4-BE49-F238E27FC236}">
                    <a16:creationId xmlns:a16="http://schemas.microsoft.com/office/drawing/2014/main" id="{C99470E8-6A19-B967-E435-136EAF35823D}"/>
                  </a:ext>
                </a:extLst>
              </p:cNvPr>
              <p:cNvGrpSpPr/>
              <p:nvPr/>
            </p:nvGrpSpPr>
            <p:grpSpPr>
              <a:xfrm>
                <a:off x="2555532" y="1093899"/>
                <a:ext cx="3375876" cy="1644759"/>
                <a:chOff x="2555532" y="1093899"/>
                <a:chExt cx="3375876" cy="1644759"/>
              </a:xfrm>
            </p:grpSpPr>
            <p:sp>
              <p:nvSpPr>
                <p:cNvPr id="5" name="Flowchart: Magnetic Disk 4">
                  <a:extLst>
                    <a:ext uri="{FF2B5EF4-FFF2-40B4-BE49-F238E27FC236}">
                      <a16:creationId xmlns:a16="http://schemas.microsoft.com/office/drawing/2014/main" id="{F62B83EE-3B9B-5DEE-7838-554E26AB43F8}"/>
                    </a:ext>
                  </a:extLst>
                </p:cNvPr>
                <p:cNvSpPr/>
                <p:nvPr/>
              </p:nvSpPr>
              <p:spPr>
                <a:xfrm>
                  <a:off x="2632853" y="1753265"/>
                  <a:ext cx="1225296" cy="55473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050" dirty="0">
                      <a:latin typeface="Times New Roman" panose="02020603050405020304" pitchFamily="18" charset="0"/>
                      <a:cs typeface="Times New Roman" panose="02020603050405020304" pitchFamily="18" charset="0"/>
                    </a:rPr>
                    <a:t>Large Labeled Dataset</a:t>
                  </a:r>
                </a:p>
              </p:txBody>
            </p:sp>
            <p:sp>
              <p:nvSpPr>
                <p:cNvPr id="6" name="Rectangle: Rounded Corners 5">
                  <a:extLst>
                    <a:ext uri="{FF2B5EF4-FFF2-40B4-BE49-F238E27FC236}">
                      <a16:creationId xmlns:a16="http://schemas.microsoft.com/office/drawing/2014/main" id="{2C44D0A9-E94B-E0DC-0BF1-A289E1FCCD38}"/>
                    </a:ext>
                  </a:extLst>
                </p:cNvPr>
                <p:cNvSpPr/>
                <p:nvPr/>
              </p:nvSpPr>
              <p:spPr>
                <a:xfrm>
                  <a:off x="2555532" y="1321338"/>
                  <a:ext cx="3375876" cy="1417320"/>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2" descr="Everything you need to know about Few-Shot Learning">
                  <a:extLst>
                    <a:ext uri="{FF2B5EF4-FFF2-40B4-BE49-F238E27FC236}">
                      <a16:creationId xmlns:a16="http://schemas.microsoft.com/office/drawing/2014/main" id="{FEFBB521-865D-8CEE-60D0-D4EB71B36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28" t="13714" r="37730" b="73773"/>
                <a:stretch/>
              </p:blipFill>
              <p:spPr bwMode="auto">
                <a:xfrm>
                  <a:off x="4296501" y="1763933"/>
                  <a:ext cx="729615" cy="533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F4DEBC10-D674-A8EB-44EB-F51C509241FE}"/>
                    </a:ext>
                  </a:extLst>
                </p:cNvPr>
                <p:cNvCxnSpPr>
                  <a:cxnSpLocks/>
                  <a:stCxn id="7" idx="3"/>
                  <a:endCxn id="2102" idx="1"/>
                </p:cNvCxnSpPr>
                <p:nvPr/>
              </p:nvCxnSpPr>
              <p:spPr>
                <a:xfrm>
                  <a:off x="5026116" y="2030633"/>
                  <a:ext cx="489966" cy="2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6DBFCD-A3A6-EDAB-5BDB-A9BEFF008711}"/>
                    </a:ext>
                  </a:extLst>
                </p:cNvPr>
                <p:cNvCxnSpPr>
                  <a:cxnSpLocks/>
                  <a:stCxn id="5" idx="4"/>
                  <a:endCxn id="7" idx="1"/>
                </p:cNvCxnSpPr>
                <p:nvPr/>
              </p:nvCxnSpPr>
              <p:spPr>
                <a:xfrm>
                  <a:off x="3858149" y="2030633"/>
                  <a:ext cx="4383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66" name="TextBox 2065">
                  <a:extLst>
                    <a:ext uri="{FF2B5EF4-FFF2-40B4-BE49-F238E27FC236}">
                      <a16:creationId xmlns:a16="http://schemas.microsoft.com/office/drawing/2014/main" id="{D2146D31-52DD-C55E-DBEF-6607EA39EBBA}"/>
                    </a:ext>
                  </a:extLst>
                </p:cNvPr>
                <p:cNvSpPr txBox="1"/>
                <p:nvPr/>
              </p:nvSpPr>
              <p:spPr>
                <a:xfrm>
                  <a:off x="3470717" y="1093899"/>
                  <a:ext cx="1497666" cy="276999"/>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Transformer Model</a:t>
                  </a:r>
                </a:p>
              </p:txBody>
            </p:sp>
            <p:sp>
              <p:nvSpPr>
                <p:cNvPr id="2102" name="Rectangle 2101">
                  <a:extLst>
                    <a:ext uri="{FF2B5EF4-FFF2-40B4-BE49-F238E27FC236}">
                      <a16:creationId xmlns:a16="http://schemas.microsoft.com/office/drawing/2014/main" id="{25F90EB2-4275-4DF1-E504-9E970F0AB7F4}"/>
                    </a:ext>
                  </a:extLst>
                </p:cNvPr>
                <p:cNvSpPr/>
                <p:nvPr/>
              </p:nvSpPr>
              <p:spPr>
                <a:xfrm>
                  <a:off x="5516082" y="1412038"/>
                  <a:ext cx="255218" cy="12420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103" name="Oval 2102">
                  <a:extLst>
                    <a:ext uri="{FF2B5EF4-FFF2-40B4-BE49-F238E27FC236}">
                      <a16:creationId xmlns:a16="http://schemas.microsoft.com/office/drawing/2014/main" id="{47948CB6-1A67-0F85-02C6-0B613AD40496}"/>
                    </a:ext>
                  </a:extLst>
                </p:cNvPr>
                <p:cNvSpPr/>
                <p:nvPr/>
              </p:nvSpPr>
              <p:spPr>
                <a:xfrm>
                  <a:off x="5542394" y="174409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4" name="Oval 2103">
                  <a:extLst>
                    <a:ext uri="{FF2B5EF4-FFF2-40B4-BE49-F238E27FC236}">
                      <a16:creationId xmlns:a16="http://schemas.microsoft.com/office/drawing/2014/main" id="{C1453838-9C38-8C44-D4BD-19E1C278E234}"/>
                    </a:ext>
                  </a:extLst>
                </p:cNvPr>
                <p:cNvSpPr/>
                <p:nvPr/>
              </p:nvSpPr>
              <p:spPr>
                <a:xfrm>
                  <a:off x="5633287" y="2290972"/>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5" name="Oval 2104">
                  <a:extLst>
                    <a:ext uri="{FF2B5EF4-FFF2-40B4-BE49-F238E27FC236}">
                      <a16:creationId xmlns:a16="http://schemas.microsoft.com/office/drawing/2014/main" id="{E31275D1-2DC0-9A06-203B-2C898763B77E}"/>
                    </a:ext>
                  </a:extLst>
                </p:cNvPr>
                <p:cNvSpPr/>
                <p:nvPr/>
              </p:nvSpPr>
              <p:spPr>
                <a:xfrm>
                  <a:off x="5633286" y="2202318"/>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BC8F3948-7F1E-DA6A-015B-C750937C7441}"/>
                    </a:ext>
                  </a:extLst>
                </p:cNvPr>
                <p:cNvSpPr/>
                <p:nvPr/>
              </p:nvSpPr>
              <p:spPr>
                <a:xfrm>
                  <a:off x="5628809" y="2113665"/>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84CCCA3D-0F59-12FD-EE63-18BB48B43528}"/>
                    </a:ext>
                  </a:extLst>
                </p:cNvPr>
                <p:cNvSpPr/>
                <p:nvPr/>
              </p:nvSpPr>
              <p:spPr>
                <a:xfrm>
                  <a:off x="5537914" y="242071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B41812B-610A-E198-176E-EA8E3032728C}"/>
                    </a:ext>
                  </a:extLst>
                </p:cNvPr>
                <p:cNvSpPr/>
                <p:nvPr/>
              </p:nvSpPr>
              <p:spPr>
                <a:xfrm>
                  <a:off x="5537083" y="1457530"/>
                  <a:ext cx="214025" cy="214025"/>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121" name="Group 2120">
                <a:extLst>
                  <a:ext uri="{FF2B5EF4-FFF2-40B4-BE49-F238E27FC236}">
                    <a16:creationId xmlns:a16="http://schemas.microsoft.com/office/drawing/2014/main" id="{297DF706-4477-B523-3620-E09C5241D326}"/>
                  </a:ext>
                </a:extLst>
              </p:cNvPr>
              <p:cNvGrpSpPr/>
              <p:nvPr/>
            </p:nvGrpSpPr>
            <p:grpSpPr>
              <a:xfrm>
                <a:off x="2842237" y="2981181"/>
                <a:ext cx="4807485" cy="1557406"/>
                <a:chOff x="2842237" y="2981181"/>
                <a:chExt cx="4807485" cy="1557406"/>
              </a:xfrm>
            </p:grpSpPr>
            <p:sp>
              <p:nvSpPr>
                <p:cNvPr id="31" name="Rectangle: Top Corners Snipped 30">
                  <a:extLst>
                    <a:ext uri="{FF2B5EF4-FFF2-40B4-BE49-F238E27FC236}">
                      <a16:creationId xmlns:a16="http://schemas.microsoft.com/office/drawing/2014/main" id="{85E37826-A758-1521-AB09-D353FC9D65F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200" dirty="0">
                      <a:solidFill>
                        <a:schemeClr val="tx1"/>
                      </a:solidFill>
                    </a:rPr>
                    <a:t>Model</a:t>
                  </a:r>
                  <a:br>
                    <a:rPr lang="en-US" sz="1200" dirty="0">
                      <a:solidFill>
                        <a:schemeClr val="tx1"/>
                      </a:solidFill>
                    </a:rPr>
                  </a:br>
                  <a:r>
                    <a:rPr lang="en-US" sz="1200" dirty="0">
                      <a:solidFill>
                        <a:schemeClr val="tx1"/>
                      </a:solidFill>
                    </a:rPr>
                    <a:t>Inference</a:t>
                  </a:r>
                </a:p>
              </p:txBody>
            </p:sp>
            <p:sp>
              <p:nvSpPr>
                <p:cNvPr id="2055" name="Rectangle 2054">
                  <a:extLst>
                    <a:ext uri="{FF2B5EF4-FFF2-40B4-BE49-F238E27FC236}">
                      <a16:creationId xmlns:a16="http://schemas.microsoft.com/office/drawing/2014/main" id="{F3BF84E7-FFBC-99EF-E56E-E4DE52AF5C26}"/>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Pre-processing</a:t>
                  </a:r>
                </a:p>
              </p:txBody>
            </p:sp>
            <p:sp>
              <p:nvSpPr>
                <p:cNvPr id="2063" name="Rectangle 2062">
                  <a:extLst>
                    <a:ext uri="{FF2B5EF4-FFF2-40B4-BE49-F238E27FC236}">
                      <a16:creationId xmlns:a16="http://schemas.microsoft.com/office/drawing/2014/main" id="{CB7B05AF-52F6-E319-E88E-BB72250B0973}"/>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Tokenization</a:t>
                  </a:r>
                </a:p>
              </p:txBody>
            </p:sp>
            <p:cxnSp>
              <p:nvCxnSpPr>
                <p:cNvPr id="2069" name="Straight Arrow Connector 2068">
                  <a:extLst>
                    <a:ext uri="{FF2B5EF4-FFF2-40B4-BE49-F238E27FC236}">
                      <a16:creationId xmlns:a16="http://schemas.microsoft.com/office/drawing/2014/main" id="{8E1C2A0A-4662-FC09-21F2-6014852A69C9}"/>
                    </a:ext>
                  </a:extLst>
                </p:cNvPr>
                <p:cNvCxnSpPr>
                  <a:cxnSpLocks/>
                  <a:stCxn id="2055" idx="2"/>
                  <a:endCxn id="2063" idx="0"/>
                </p:cNvCxnSpPr>
                <p:nvPr/>
              </p:nvCxnSpPr>
              <p:spPr>
                <a:xfrm flipH="1">
                  <a:off x="3406180" y="3553381"/>
                  <a:ext cx="1242" cy="230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75" name="Straight Arrow Connector 2074">
                  <a:extLst>
                    <a:ext uri="{FF2B5EF4-FFF2-40B4-BE49-F238E27FC236}">
                      <a16:creationId xmlns:a16="http://schemas.microsoft.com/office/drawing/2014/main" id="{92D11DDF-0907-D968-9618-2A79E6A9DC8D}"/>
                    </a:ext>
                  </a:extLst>
                </p:cNvPr>
                <p:cNvCxnSpPr>
                  <a:cxnSpLocks/>
                  <a:stCxn id="2063" idx="3"/>
                  <a:endCxn id="31" idx="1"/>
                </p:cNvCxnSpPr>
                <p:nvPr/>
              </p:nvCxnSpPr>
              <p:spPr>
                <a:xfrm flipV="1">
                  <a:off x="3970123" y="3917948"/>
                  <a:ext cx="273597" cy="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0" name="Rectangle 2079">
                  <a:extLst>
                    <a:ext uri="{FF2B5EF4-FFF2-40B4-BE49-F238E27FC236}">
                      <a16:creationId xmlns:a16="http://schemas.microsoft.com/office/drawing/2014/main" id="{61087E2E-0901-196B-5FC4-886CC1579E9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Post-Processing</a:t>
                  </a:r>
                </a:p>
              </p:txBody>
            </p:sp>
            <p:cxnSp>
              <p:nvCxnSpPr>
                <p:cNvPr id="2081" name="Straight Arrow Connector 2080">
                  <a:extLst>
                    <a:ext uri="{FF2B5EF4-FFF2-40B4-BE49-F238E27FC236}">
                      <a16:creationId xmlns:a16="http://schemas.microsoft.com/office/drawing/2014/main" id="{5180C0C7-EBB4-40E2-E88F-0893B4967134}"/>
                    </a:ext>
                  </a:extLst>
                </p:cNvPr>
                <p:cNvCxnSpPr>
                  <a:cxnSpLocks/>
                  <a:stCxn id="31" idx="3"/>
                  <a:endCxn id="2080" idx="1"/>
                </p:cNvCxnSpPr>
                <p:nvPr/>
              </p:nvCxnSpPr>
              <p:spPr>
                <a:xfrm flipV="1">
                  <a:off x="5078895" y="3917557"/>
                  <a:ext cx="225032" cy="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3" name="Straight Arrow Connector 2092">
                  <a:extLst>
                    <a:ext uri="{FF2B5EF4-FFF2-40B4-BE49-F238E27FC236}">
                      <a16:creationId xmlns:a16="http://schemas.microsoft.com/office/drawing/2014/main" id="{251B6E1C-8637-8EB8-3FCD-3305BD79F1E9}"/>
                    </a:ext>
                  </a:extLst>
                </p:cNvPr>
                <p:cNvCxnSpPr>
                  <a:cxnSpLocks/>
                  <a:stCxn id="2080" idx="3"/>
                  <a:endCxn id="2086" idx="1"/>
                </p:cNvCxnSpPr>
                <p:nvPr/>
              </p:nvCxnSpPr>
              <p:spPr>
                <a:xfrm>
                  <a:off x="6463208" y="3917557"/>
                  <a:ext cx="266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6" name="Rectangle 2085">
                  <a:extLst>
                    <a:ext uri="{FF2B5EF4-FFF2-40B4-BE49-F238E27FC236}">
                      <a16:creationId xmlns:a16="http://schemas.microsoft.com/office/drawing/2014/main" id="{DFB45D38-69D8-8EEE-DF03-99F80097A01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88" name="Oval 2087">
                  <a:extLst>
                    <a:ext uri="{FF2B5EF4-FFF2-40B4-BE49-F238E27FC236}">
                      <a16:creationId xmlns:a16="http://schemas.microsoft.com/office/drawing/2014/main" id="{D80F48A2-904E-BFC5-E3FD-7BACE343754A}"/>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64826432-041D-C639-C5F3-97CE021FB5DC}"/>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91" name="Oval 2090">
                  <a:extLst>
                    <a:ext uri="{FF2B5EF4-FFF2-40B4-BE49-F238E27FC236}">
                      <a16:creationId xmlns:a16="http://schemas.microsoft.com/office/drawing/2014/main" id="{47808766-A413-5A9D-4E56-E8B6655C8FDF}"/>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A827667-A5EA-B5C1-5C33-14DDB9974582}"/>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8" name="Oval 2097">
                  <a:extLst>
                    <a:ext uri="{FF2B5EF4-FFF2-40B4-BE49-F238E27FC236}">
                      <a16:creationId xmlns:a16="http://schemas.microsoft.com/office/drawing/2014/main" id="{74C9BD38-73D5-B258-FAF5-5FF59BD00178}"/>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9" name="Oval 2098">
                  <a:extLst>
                    <a:ext uri="{FF2B5EF4-FFF2-40B4-BE49-F238E27FC236}">
                      <a16:creationId xmlns:a16="http://schemas.microsoft.com/office/drawing/2014/main" id="{4CCA552F-9F38-903A-2DDA-2C2E7CCFF8E9}"/>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19" name="Text Placeholder 2">
                  <a:extLst>
                    <a:ext uri="{FF2B5EF4-FFF2-40B4-BE49-F238E27FC236}">
                      <a16:creationId xmlns:a16="http://schemas.microsoft.com/office/drawing/2014/main" id="{7B78617A-4F86-B4E1-72B9-C8476BD6777D}"/>
                    </a:ext>
                  </a:extLst>
                </p:cNvPr>
                <p:cNvSpPr txBox="1">
                  <a:spLocks/>
                </p:cNvSpPr>
                <p:nvPr/>
              </p:nvSpPr>
              <p:spPr>
                <a:xfrm>
                  <a:off x="6085655" y="2981181"/>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Query set Prediction</a:t>
                  </a:r>
                </a:p>
              </p:txBody>
            </p:sp>
          </p:grpSp>
        </p:grpSp>
        <p:cxnSp>
          <p:nvCxnSpPr>
            <p:cNvPr id="2052" name="Straight Arrow Connector 2051">
              <a:extLst>
                <a:ext uri="{FF2B5EF4-FFF2-40B4-BE49-F238E27FC236}">
                  <a16:creationId xmlns:a16="http://schemas.microsoft.com/office/drawing/2014/main" id="{BE4F4DD4-F99B-CF16-B71E-56D1719B5E5A}"/>
                </a:ext>
              </a:extLst>
            </p:cNvPr>
            <p:cNvCxnSpPr>
              <a:cxnSpLocks/>
              <a:stCxn id="30" idx="3"/>
              <a:endCxn id="2055" idx="1"/>
            </p:cNvCxnSpPr>
            <p:nvPr/>
          </p:nvCxnSpPr>
          <p:spPr>
            <a:xfrm>
              <a:off x="2398506" y="3403561"/>
              <a:ext cx="4449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2C646246-EAC1-CBF1-A2F5-42873F95071C}"/>
              </a:ext>
            </a:extLst>
          </p:cNvPr>
          <p:cNvSpPr txBox="1"/>
          <p:nvPr/>
        </p:nvSpPr>
        <p:spPr>
          <a:xfrm>
            <a:off x="1165420" y="4991669"/>
            <a:ext cx="6094878" cy="1200329"/>
          </a:xfrm>
          <a:prstGeom prst="rect">
            <a:avLst/>
          </a:prstGeom>
          <a:noFill/>
        </p:spPr>
        <p:txBody>
          <a:bodyPr wrap="square">
            <a:spAutoFit/>
          </a:bodyPr>
          <a:lstStyle/>
          <a:p>
            <a:pPr algn="ctr"/>
            <a:r>
              <a:rPr lang="en-US" b="0" i="0" u="sng" dirty="0">
                <a:effectLst/>
                <a:latin typeface="Poppins" panose="020B0502040204020203" pitchFamily="2" charset="0"/>
                <a:hlinkClick r:id="rId4"/>
              </a:rPr>
              <a:t>Zero-shot learning</a:t>
            </a:r>
            <a:r>
              <a:rPr lang="en-US"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dirty="0"/>
          </a:p>
        </p:txBody>
      </p:sp>
      <p:pic>
        <p:nvPicPr>
          <p:cNvPr id="14" name="Picture 13">
            <a:extLst>
              <a:ext uri="{FF2B5EF4-FFF2-40B4-BE49-F238E27FC236}">
                <a16:creationId xmlns:a16="http://schemas.microsoft.com/office/drawing/2014/main" id="{18FF5334-574C-FDA1-6684-F91E2480B9B1}"/>
              </a:ext>
            </a:extLst>
          </p:cNvPr>
          <p:cNvPicPr>
            <a:picLocks noChangeAspect="1"/>
          </p:cNvPicPr>
          <p:nvPr/>
        </p:nvPicPr>
        <p:blipFill>
          <a:blip r:embed="rId5"/>
          <a:stretch>
            <a:fillRect/>
          </a:stretch>
        </p:blipFill>
        <p:spPr>
          <a:xfrm flipV="1">
            <a:off x="0" y="701366"/>
            <a:ext cx="11920818" cy="264079"/>
          </a:xfrm>
          <a:prstGeom prst="rect">
            <a:avLst/>
          </a:prstGeom>
        </p:spPr>
      </p:pic>
      <p:pic>
        <p:nvPicPr>
          <p:cNvPr id="23" name="Picture 22">
            <a:extLst>
              <a:ext uri="{FF2B5EF4-FFF2-40B4-BE49-F238E27FC236}">
                <a16:creationId xmlns:a16="http://schemas.microsoft.com/office/drawing/2014/main" id="{D93775EB-6C95-AC74-02D1-C31D52530245}"/>
              </a:ext>
            </a:extLst>
          </p:cNvPr>
          <p:cNvPicPr>
            <a:picLocks noChangeAspect="1"/>
          </p:cNvPicPr>
          <p:nvPr/>
        </p:nvPicPr>
        <p:blipFill rotWithShape="1">
          <a:blip r:embed="rId6"/>
          <a:srcRect t="9012" r="3193" b="991"/>
          <a:stretch/>
        </p:blipFill>
        <p:spPr>
          <a:xfrm>
            <a:off x="0" y="5899437"/>
            <a:ext cx="723901" cy="958563"/>
          </a:xfrm>
          <a:prstGeom prst="rect">
            <a:avLst/>
          </a:prstGeom>
        </p:spPr>
      </p:pic>
      <p:sp>
        <p:nvSpPr>
          <p:cNvPr id="27" name="TextBox 26">
            <a:extLst>
              <a:ext uri="{FF2B5EF4-FFF2-40B4-BE49-F238E27FC236}">
                <a16:creationId xmlns:a16="http://schemas.microsoft.com/office/drawing/2014/main" id="{23D9D620-EE38-0CB4-892D-3DB5E2636D18}"/>
              </a:ext>
            </a:extLst>
          </p:cNvPr>
          <p:cNvSpPr txBox="1"/>
          <p:nvPr/>
        </p:nvSpPr>
        <p:spPr>
          <a:xfrm>
            <a:off x="6474678" y="15548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6" name="Arrow: Chevron 25">
            <a:extLst>
              <a:ext uri="{FF2B5EF4-FFF2-40B4-BE49-F238E27FC236}">
                <a16:creationId xmlns:a16="http://schemas.microsoft.com/office/drawing/2014/main" id="{C3C61409-CC5F-D722-B247-1448E5E6A80B}"/>
              </a:ext>
            </a:extLst>
          </p:cNvPr>
          <p:cNvSpPr/>
          <p:nvPr/>
        </p:nvSpPr>
        <p:spPr>
          <a:xfrm>
            <a:off x="862661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2" name="Arrow: Chevron 1">
            <a:extLst>
              <a:ext uri="{FF2B5EF4-FFF2-40B4-BE49-F238E27FC236}">
                <a16:creationId xmlns:a16="http://schemas.microsoft.com/office/drawing/2014/main" id="{3AB0AAEE-CDA5-BF45-BED9-9E953AAAC1F1}"/>
              </a:ext>
            </a:extLst>
          </p:cNvPr>
          <p:cNvSpPr/>
          <p:nvPr/>
        </p:nvSpPr>
        <p:spPr>
          <a:xfrm>
            <a:off x="796398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0CBF4F-068E-F6F8-5846-F3260CF58536}"/>
              </a:ext>
            </a:extLst>
          </p:cNvPr>
          <p:cNvSpPr/>
          <p:nvPr/>
        </p:nvSpPr>
        <p:spPr>
          <a:xfrm>
            <a:off x="730135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Arrow: Chevron 7">
            <a:extLst>
              <a:ext uri="{FF2B5EF4-FFF2-40B4-BE49-F238E27FC236}">
                <a16:creationId xmlns:a16="http://schemas.microsoft.com/office/drawing/2014/main" id="{C08B7C57-89D0-AFF6-8C66-C179DA87C8D2}"/>
              </a:ext>
            </a:extLst>
          </p:cNvPr>
          <p:cNvSpPr/>
          <p:nvPr/>
        </p:nvSpPr>
        <p:spPr>
          <a:xfrm>
            <a:off x="663872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pic>
        <p:nvPicPr>
          <p:cNvPr id="2050" name="Picture 2049">
            <a:extLst>
              <a:ext uri="{FF2B5EF4-FFF2-40B4-BE49-F238E27FC236}">
                <a16:creationId xmlns:a16="http://schemas.microsoft.com/office/drawing/2014/main" id="{D079416F-CFEC-51CF-7C2F-00D3C8A91892}"/>
              </a:ext>
            </a:extLst>
          </p:cNvPr>
          <p:cNvPicPr>
            <a:picLocks noChangeAspect="1"/>
          </p:cNvPicPr>
          <p:nvPr/>
        </p:nvPicPr>
        <p:blipFill rotWithShape="1">
          <a:blip r:embed="rId7">
            <a:alphaModFix amt="20000"/>
            <a:extLst>
              <a:ext uri="{BEBA8EAE-BF5A-486C-A8C5-ECC9F3942E4B}">
                <a14:imgProps xmlns:a14="http://schemas.microsoft.com/office/drawing/2010/main">
                  <a14:imgLayer r:embed="rId8">
                    <a14:imgEffect>
                      <a14:artisticGlass/>
                    </a14:imgEffect>
                  </a14:imgLayer>
                </a14:imgProps>
              </a:ext>
            </a:extLst>
          </a:blip>
          <a:srcRect b="1053"/>
          <a:stretch/>
        </p:blipFill>
        <p:spPr>
          <a:xfrm>
            <a:off x="10339591" y="850939"/>
            <a:ext cx="1852409" cy="5440679"/>
          </a:xfrm>
          <a:prstGeom prst="rect">
            <a:avLst/>
          </a:prstGeom>
        </p:spPr>
      </p:pic>
      <p:grpSp>
        <p:nvGrpSpPr>
          <p:cNvPr id="28" name="Group 27">
            <a:extLst>
              <a:ext uri="{FF2B5EF4-FFF2-40B4-BE49-F238E27FC236}">
                <a16:creationId xmlns:a16="http://schemas.microsoft.com/office/drawing/2014/main" id="{CA32ACFC-FDE2-8C50-0315-186D7B826731}"/>
              </a:ext>
            </a:extLst>
          </p:cNvPr>
          <p:cNvGrpSpPr/>
          <p:nvPr/>
        </p:nvGrpSpPr>
        <p:grpSpPr>
          <a:xfrm>
            <a:off x="9847238" y="1162806"/>
            <a:ext cx="2352142" cy="1674686"/>
            <a:chOff x="8416201" y="1178242"/>
            <a:chExt cx="2508886" cy="1674686"/>
          </a:xfrm>
        </p:grpSpPr>
        <p:sp>
          <p:nvSpPr>
            <p:cNvPr id="29" name="Double Brace 28">
              <a:extLst>
                <a:ext uri="{FF2B5EF4-FFF2-40B4-BE49-F238E27FC236}">
                  <a16:creationId xmlns:a16="http://schemas.microsoft.com/office/drawing/2014/main" id="{9894CA43-A785-27D6-A3C6-0F8B156EE50F}"/>
                </a:ext>
              </a:extLst>
            </p:cNvPr>
            <p:cNvSpPr/>
            <p:nvPr/>
          </p:nvSpPr>
          <p:spPr>
            <a:xfrm>
              <a:off x="8416201" y="1301439"/>
              <a:ext cx="2392153" cy="1475980"/>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2049" name="Rectangle 2048">
              <a:extLst>
                <a:ext uri="{FF2B5EF4-FFF2-40B4-BE49-F238E27FC236}">
                  <a16:creationId xmlns:a16="http://schemas.microsoft.com/office/drawing/2014/main" id="{8551EDBD-4E54-3140-33C5-AC7AC2F04D5A}"/>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7B123F12-C30A-4380-C9C0-30555F68EB3F}"/>
              </a:ext>
            </a:extLst>
          </p:cNvPr>
          <p:cNvSpPr txBox="1">
            <a:spLocks/>
          </p:cNvSpPr>
          <p:nvPr/>
        </p:nvSpPr>
        <p:spPr>
          <a:xfrm>
            <a:off x="786653" y="46675"/>
            <a:ext cx="959447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Few/</a:t>
            </a:r>
            <a:r>
              <a:rPr lang="en-US" sz="4900" b="1" dirty="0">
                <a:solidFill>
                  <a:srgbClr val="C00000"/>
                </a:solidFill>
              </a:rPr>
              <a:t>Zero</a:t>
            </a:r>
            <a:r>
              <a:rPr lang="en-US" sz="4900" b="1" dirty="0"/>
              <a:t> shot text classification</a:t>
            </a:r>
            <a:endParaRPr lang="en-US" sz="4900" dirty="0"/>
          </a:p>
        </p:txBody>
      </p:sp>
      <p:grpSp>
        <p:nvGrpSpPr>
          <p:cNvPr id="11" name="Group 10">
            <a:extLst>
              <a:ext uri="{FF2B5EF4-FFF2-40B4-BE49-F238E27FC236}">
                <a16:creationId xmlns:a16="http://schemas.microsoft.com/office/drawing/2014/main" id="{CB03935A-2F27-2A48-E39A-8CB01558D29C}"/>
              </a:ext>
            </a:extLst>
          </p:cNvPr>
          <p:cNvGrpSpPr/>
          <p:nvPr/>
        </p:nvGrpSpPr>
        <p:grpSpPr>
          <a:xfrm>
            <a:off x="8766713" y="2942567"/>
            <a:ext cx="3432667" cy="787514"/>
            <a:chOff x="8338604" y="4051808"/>
            <a:chExt cx="2661209" cy="610528"/>
          </a:xfrm>
        </p:grpSpPr>
        <p:pic>
          <p:nvPicPr>
            <p:cNvPr id="1026" name="Picture 2" descr="Hugging Face Valued at $4.5 Billion, Attracts Tech Giants | The Software  Report">
              <a:extLst>
                <a:ext uri="{FF2B5EF4-FFF2-40B4-BE49-F238E27FC236}">
                  <a16:creationId xmlns:a16="http://schemas.microsoft.com/office/drawing/2014/main" id="{FE77DC99-5236-627B-1DF0-1B1358762F79}"/>
                </a:ext>
              </a:extLst>
            </p:cNvPr>
            <p:cNvPicPr>
              <a:picLocks noChangeAspect="1" noChangeArrowheads="1"/>
            </p:cNvPicPr>
            <p:nvPr/>
          </p:nvPicPr>
          <p:blipFill rotWithShape="1">
            <a:blip r:embed="rId9">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D239B0-A78E-6B50-9C4C-7C997F59DA2D}"/>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Tree>
    <p:extLst>
      <p:ext uri="{BB962C8B-B14F-4D97-AF65-F5344CB8AC3E}">
        <p14:creationId xmlns:p14="http://schemas.microsoft.com/office/powerpoint/2010/main" val="55185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animBg="1"/>
      <p:bldP spid="2" grpId="0" animBg="1"/>
      <p:bldP spid="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5401A4F-5E25-3F78-5BDA-F7828F21D3CC}"/>
              </a:ext>
            </a:extLst>
          </p:cNvPr>
          <p:cNvGraphicFramePr>
            <a:graphicFrameLocks noGrp="1"/>
          </p:cNvGraphicFramePr>
          <p:nvPr>
            <p:extLst>
              <p:ext uri="{D42A27DB-BD31-4B8C-83A1-F6EECF244321}">
                <p14:modId xmlns:p14="http://schemas.microsoft.com/office/powerpoint/2010/main" val="1206611052"/>
              </p:ext>
            </p:extLst>
          </p:nvPr>
        </p:nvGraphicFramePr>
        <p:xfrm>
          <a:off x="278476" y="1061022"/>
          <a:ext cx="11635047" cy="5608320"/>
        </p:xfrm>
        <a:graphic>
          <a:graphicData uri="http://schemas.openxmlformats.org/drawingml/2006/table">
            <a:tbl>
              <a:tblPr>
                <a:tableStyleId>{5940675A-B579-460E-94D1-54222C63F5DA}</a:tableStyleId>
              </a:tblPr>
              <a:tblGrid>
                <a:gridCol w="1214658">
                  <a:extLst>
                    <a:ext uri="{9D8B030D-6E8A-4147-A177-3AD203B41FA5}">
                      <a16:colId xmlns:a16="http://schemas.microsoft.com/office/drawing/2014/main" val="3984487453"/>
                    </a:ext>
                  </a:extLst>
                </a:gridCol>
                <a:gridCol w="1122744">
                  <a:extLst>
                    <a:ext uri="{9D8B030D-6E8A-4147-A177-3AD203B41FA5}">
                      <a16:colId xmlns:a16="http://schemas.microsoft.com/office/drawing/2014/main" val="2523419411"/>
                    </a:ext>
                  </a:extLst>
                </a:gridCol>
                <a:gridCol w="4120588">
                  <a:extLst>
                    <a:ext uri="{9D8B030D-6E8A-4147-A177-3AD203B41FA5}">
                      <a16:colId xmlns:a16="http://schemas.microsoft.com/office/drawing/2014/main" val="2901454984"/>
                    </a:ext>
                  </a:extLst>
                </a:gridCol>
                <a:gridCol w="2835797">
                  <a:extLst>
                    <a:ext uri="{9D8B030D-6E8A-4147-A177-3AD203B41FA5}">
                      <a16:colId xmlns:a16="http://schemas.microsoft.com/office/drawing/2014/main" val="1731153117"/>
                    </a:ext>
                  </a:extLst>
                </a:gridCol>
                <a:gridCol w="2341260">
                  <a:extLst>
                    <a:ext uri="{9D8B030D-6E8A-4147-A177-3AD203B41FA5}">
                      <a16:colId xmlns:a16="http://schemas.microsoft.com/office/drawing/2014/main" val="517968926"/>
                    </a:ext>
                  </a:extLst>
                </a:gridCol>
              </a:tblGrid>
              <a:tr h="172540">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tc>
                  <a:txBody>
                    <a:bodyPr/>
                    <a:lstStyle/>
                    <a:p>
                      <a:pPr algn="ctr"/>
                      <a:r>
                        <a:rPr lang="en-US" sz="1400" b="1" i="0" kern="1200" dirty="0">
                          <a:solidFill>
                            <a:schemeClr val="tx1"/>
                          </a:solidFill>
                          <a:effectLst/>
                          <a:latin typeface="+mn-lt"/>
                          <a:ea typeface="+mn-ea"/>
                          <a:cs typeface="+mn-cs"/>
                        </a:rPr>
                        <a:t>Trained source</a:t>
                      </a:r>
                      <a:endParaRPr lang="en-US" sz="1400" b="1" dirty="0">
                        <a:effectLst/>
                        <a:latin typeface="Google Sans"/>
                      </a:endParaRPr>
                    </a:p>
                  </a:txBody>
                  <a:tcPr anchor="ctr">
                    <a:solidFill>
                      <a:schemeClr val="bg1">
                        <a:lumMod val="85000"/>
                      </a:schemeClr>
                    </a:solidFill>
                  </a:tcPr>
                </a:tc>
                <a:tc>
                  <a:txBody>
                    <a:bodyPr/>
                    <a:lstStyle/>
                    <a:p>
                      <a:pPr algn="ctr"/>
                      <a:r>
                        <a:rPr lang="en-US" sz="1400" b="1" dirty="0">
                          <a:effectLst/>
                          <a:latin typeface="Google Sans"/>
                        </a:rPr>
                        <a:t>Strengths</a:t>
                      </a:r>
                    </a:p>
                  </a:txBody>
                  <a:tcPr anchor="ctr">
                    <a:solidFill>
                      <a:schemeClr val="bg1">
                        <a:lumMod val="85000"/>
                      </a:schemeClr>
                    </a:solidFill>
                  </a:tcPr>
                </a:tc>
                <a:tc>
                  <a:txBody>
                    <a:bodyPr/>
                    <a:lstStyle/>
                    <a:p>
                      <a:pPr algn="ctr"/>
                      <a:r>
                        <a:rPr lang="en-US" sz="1400" b="1" dirty="0">
                          <a:effectLst/>
                          <a:latin typeface="Google Sans"/>
                        </a:rPr>
                        <a:t>Weaknesses</a:t>
                      </a:r>
                    </a:p>
                  </a:txBody>
                  <a:tcPr anchor="ctr">
                    <a:solidFill>
                      <a:schemeClr val="bg1">
                        <a:lumMod val="85000"/>
                      </a:schemeClr>
                    </a:solidFill>
                  </a:tcPr>
                </a:tc>
                <a:extLst>
                  <a:ext uri="{0D108BD9-81ED-4DB2-BD59-A6C34878D82A}">
                    <a16:rowId xmlns:a16="http://schemas.microsoft.com/office/drawing/2014/main" val="1966566991"/>
                  </a:ext>
                </a:extLst>
              </a:tr>
              <a:tr h="0">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137B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Following instructions, completing requests thoughtfully</a:t>
                      </a:r>
                    </a:p>
                  </a:txBody>
                  <a:tcPr marL="121920" marR="121920" marT="121920" marB="121920" anchor="ctr"/>
                </a:tc>
                <a:tc>
                  <a:txBody>
                    <a:bodyPr/>
                    <a:lstStyle/>
                    <a:p>
                      <a:pPr algn="ctr"/>
                      <a:r>
                        <a:rPr lang="en-US" sz="14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442681976"/>
                  </a:ext>
                </a:extLst>
              </a:tr>
              <a:tr h="0">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Massive dataset of text and code,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General-purpose LLT, good at tasks that require general knowledge</a:t>
                      </a:r>
                    </a:p>
                  </a:txBody>
                  <a:tcPr marL="121920" marR="121920" marT="121920" marB="121920" anchor="ctr"/>
                </a:tc>
                <a:tc>
                  <a:txBody>
                    <a:bodyPr/>
                    <a:lstStyle/>
                    <a:p>
                      <a:pPr algn="ctr"/>
                      <a:r>
                        <a:rPr lang="en-US" sz="14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270106095"/>
                  </a:ext>
                </a:extLst>
              </a:tr>
              <a:tr h="503285">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6.7B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social media.</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Text classification, sentiment analysis, question answering</a:t>
                      </a:r>
                    </a:p>
                  </a:txBody>
                  <a:tcPr marL="121920" marR="121920" marT="121920" marB="121920" anchor="ctr"/>
                </a:tc>
                <a:tc>
                  <a:txBody>
                    <a:bodyPr/>
                    <a:lstStyle/>
                    <a:p>
                      <a:pPr algn="ctr"/>
                      <a:r>
                        <a:rPr lang="en-US" sz="1400" b="0" dirty="0">
                          <a:effectLst/>
                          <a:latin typeface="Google Sans"/>
                        </a:rPr>
                        <a:t>Not as good at tasks that require following instructions as Tk-Instruct</a:t>
                      </a:r>
                    </a:p>
                  </a:txBody>
                  <a:tcPr marL="121920" marR="121920" marT="121920" marB="121920" anchor="ctr"/>
                </a:tc>
                <a:extLst>
                  <a:ext uri="{0D108BD9-81ED-4DB2-BD59-A6C34878D82A}">
                    <a16:rowId xmlns:a16="http://schemas.microsoft.com/office/drawing/2014/main" val="944072846"/>
                  </a:ext>
                </a:extLst>
              </a:tr>
              <a:tr h="503285">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1370B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code from GitHub</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Code generation, understanding and translating code</a:t>
                      </a:r>
                    </a:p>
                  </a:txBody>
                  <a:tcPr marL="121920" marR="121920" marT="121920" marB="121920" anchor="ctr"/>
                </a:tc>
                <a:tc>
                  <a:txBody>
                    <a:bodyPr/>
                    <a:lstStyle/>
                    <a:p>
                      <a:pPr algn="ctr"/>
                      <a:r>
                        <a:rPr lang="en-US" sz="1400" b="0" dirty="0">
                          <a:effectLst/>
                          <a:latin typeface="Google Sans"/>
                        </a:rPr>
                        <a:t>Not as good at general-purpose NLP tasks as Flan-T5-XXL</a:t>
                      </a:r>
                    </a:p>
                  </a:txBody>
                  <a:tcPr marL="121920" marR="121920" marT="121920" marB="121920" anchor="ctr"/>
                </a:tc>
                <a:extLst>
                  <a:ext uri="{0D108BD9-81ED-4DB2-BD59-A6C34878D82A}">
                    <a16:rowId xmlns:a16="http://schemas.microsoft.com/office/drawing/2014/main" val="1289973760"/>
                  </a:ext>
                </a:extLst>
              </a:tr>
              <a:tr h="503285">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175B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Conversational AI, chatbots</a:t>
                      </a:r>
                    </a:p>
                  </a:txBody>
                  <a:tcPr marL="121920" marR="121920" marT="121920" marB="121920" anchor="ctr"/>
                </a:tc>
                <a:tc>
                  <a:txBody>
                    <a:bodyPr/>
                    <a:lstStyle/>
                    <a:p>
                      <a:pPr algn="ctr"/>
                      <a:r>
                        <a:rPr lang="en-US" sz="1400" b="0">
                          <a:effectLst/>
                          <a:latin typeface="Google Sans"/>
                        </a:rPr>
                        <a:t>Can be less informative than other LLT models</a:t>
                      </a:r>
                    </a:p>
                  </a:txBody>
                  <a:tcPr marL="121920" marR="121920" marT="121920" marB="121920" anchor="ctr"/>
                </a:tc>
                <a:extLst>
                  <a:ext uri="{0D108BD9-81ED-4DB2-BD59-A6C34878D82A}">
                    <a16:rowId xmlns:a16="http://schemas.microsoft.com/office/drawing/2014/main" val="1337691377"/>
                  </a:ext>
                </a:extLst>
              </a:tr>
              <a:tr h="503285">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0.34B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biomedical text, including clinical notes, research papers, and drug labels.</a:t>
                      </a:r>
                      <a:endParaRPr lang="en-US" sz="1400" b="0" dirty="0">
                        <a:effectLst/>
                        <a:latin typeface="Google Sans"/>
                      </a:endParaRPr>
                    </a:p>
                  </a:txBody>
                  <a:tcPr marL="121920" marR="121920" marT="121920" marB="121920" anchor="ctr"/>
                </a:tc>
                <a:tc>
                  <a:txBody>
                    <a:bodyPr/>
                    <a:lstStyle/>
                    <a:p>
                      <a:pPr algn="ctr"/>
                      <a:r>
                        <a:rPr lang="en-US" sz="1400" b="0">
                          <a:effectLst/>
                          <a:latin typeface="Google Sans"/>
                        </a:rPr>
                        <a:t>Biomedical NLP tasks such as clinical text processing and drug discovery</a:t>
                      </a:r>
                    </a:p>
                  </a:txBody>
                  <a:tcPr marL="121920" marR="121920" marT="121920" marB="121920" anchor="ctr"/>
                </a:tc>
                <a:tc>
                  <a:txBody>
                    <a:bodyPr/>
                    <a:lstStyle/>
                    <a:p>
                      <a:pPr algn="ctr"/>
                      <a:r>
                        <a:rPr lang="en-US" sz="1400" b="0" dirty="0">
                          <a:effectLst/>
                          <a:latin typeface="Google Sans"/>
                        </a:rPr>
                        <a:t>Not as good at general-purpose NLP tasks as other LLT models</a:t>
                      </a:r>
                    </a:p>
                  </a:txBody>
                  <a:tcPr marL="121920" marR="121920" marT="121920" marB="121920" anchor="ctr"/>
                </a:tc>
                <a:extLst>
                  <a:ext uri="{0D108BD9-81ED-4DB2-BD59-A6C34878D82A}">
                    <a16:rowId xmlns:a16="http://schemas.microsoft.com/office/drawing/2014/main" val="2066373501"/>
                  </a:ext>
                </a:extLst>
              </a:tr>
            </a:tbl>
          </a:graphicData>
        </a:graphic>
      </p:graphicFrame>
      <p:pic>
        <p:nvPicPr>
          <p:cNvPr id="8" name="Picture 7">
            <a:extLst>
              <a:ext uri="{FF2B5EF4-FFF2-40B4-BE49-F238E27FC236}">
                <a16:creationId xmlns:a16="http://schemas.microsoft.com/office/drawing/2014/main" id="{EE3E4839-4D68-5B86-0663-080718F5062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2" name="Title 1">
            <a:extLst>
              <a:ext uri="{FF2B5EF4-FFF2-40B4-BE49-F238E27FC236}">
                <a16:creationId xmlns:a16="http://schemas.microsoft.com/office/drawing/2014/main" id="{EA1A2676-D4F8-7DF2-C0B2-8FB47148292C}"/>
              </a:ext>
            </a:extLst>
          </p:cNvPr>
          <p:cNvSpPr txBox="1">
            <a:spLocks/>
          </p:cNvSpPr>
          <p:nvPr/>
        </p:nvSpPr>
        <p:spPr>
          <a:xfrm>
            <a:off x="786652" y="46675"/>
            <a:ext cx="1083433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Large Language Transformer Models</a:t>
            </a:r>
            <a:endParaRPr lang="en-US" sz="4900" dirty="0"/>
          </a:p>
        </p:txBody>
      </p:sp>
      <p:sp>
        <p:nvSpPr>
          <p:cNvPr id="13" name="Slide Number Placeholder 12">
            <a:extLst>
              <a:ext uri="{FF2B5EF4-FFF2-40B4-BE49-F238E27FC236}">
                <a16:creationId xmlns:a16="http://schemas.microsoft.com/office/drawing/2014/main" id="{2ACEBF92-9C1D-4719-EDDC-5D50F1BDE613}"/>
              </a:ext>
            </a:extLst>
          </p:cNvPr>
          <p:cNvSpPr>
            <a:spLocks noGrp="1"/>
          </p:cNvSpPr>
          <p:nvPr>
            <p:ph type="sldNum" sz="quarter" idx="12"/>
          </p:nvPr>
        </p:nvSpPr>
        <p:spPr>
          <a:xfrm>
            <a:off x="9057487" y="6582356"/>
            <a:ext cx="2743200" cy="365125"/>
          </a:xfrm>
        </p:spPr>
        <p:txBody>
          <a:bodyPr/>
          <a:lstStyle/>
          <a:p>
            <a:r>
              <a:rPr lang="en-US" dirty="0"/>
              <a:t>10</a:t>
            </a:r>
          </a:p>
        </p:txBody>
      </p:sp>
    </p:spTree>
    <p:extLst>
      <p:ext uri="{BB962C8B-B14F-4D97-AF65-F5344CB8AC3E}">
        <p14:creationId xmlns:p14="http://schemas.microsoft.com/office/powerpoint/2010/main" val="398751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786652" y="46675"/>
            <a:ext cx="772234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Prompt Question: </a:t>
            </a:r>
            <a:r>
              <a:rPr lang="en-US" sz="4000" dirty="0"/>
              <a:t>PK-DDI</a:t>
            </a:r>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9177618" y="6372225"/>
            <a:ext cx="2743200" cy="365125"/>
          </a:xfrm>
        </p:spPr>
        <p:txBody>
          <a:bodyPr/>
          <a:lstStyle/>
          <a:p>
            <a:r>
              <a:rPr lang="en-US" dirty="0"/>
              <a:t>11</a:t>
            </a:r>
          </a:p>
        </p:txBody>
      </p:sp>
      <p:pic>
        <p:nvPicPr>
          <p:cNvPr id="10" name="Picture 9">
            <a:extLst>
              <a:ext uri="{FF2B5EF4-FFF2-40B4-BE49-F238E27FC236}">
                <a16:creationId xmlns:a16="http://schemas.microsoft.com/office/drawing/2014/main" id="{C6808D1B-76ED-30A2-B87F-F942D254452D}"/>
              </a:ext>
            </a:extLst>
          </p:cNvPr>
          <p:cNvPicPr>
            <a:picLocks noChangeAspect="1"/>
          </p:cNvPicPr>
          <p:nvPr/>
        </p:nvPicPr>
        <p:blipFill>
          <a:blip r:embed="rId4"/>
          <a:stretch>
            <a:fillRect/>
          </a:stretch>
        </p:blipFill>
        <p:spPr>
          <a:xfrm>
            <a:off x="861492" y="965445"/>
            <a:ext cx="9976801" cy="5845880"/>
          </a:xfrm>
          <a:prstGeom prst="rect">
            <a:avLst/>
          </a:prstGeom>
        </p:spPr>
      </p:pic>
    </p:spTree>
    <p:extLst>
      <p:ext uri="{BB962C8B-B14F-4D97-AF65-F5344CB8AC3E}">
        <p14:creationId xmlns:p14="http://schemas.microsoft.com/office/powerpoint/2010/main" val="418173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2" name="TextBox 1">
            <a:extLst>
              <a:ext uri="{FF2B5EF4-FFF2-40B4-BE49-F238E27FC236}">
                <a16:creationId xmlns:a16="http://schemas.microsoft.com/office/drawing/2014/main" id="{9B7BCA82-67CF-BA1B-3441-C4FAEC6B8EC1}"/>
              </a:ext>
            </a:extLst>
          </p:cNvPr>
          <p:cNvSpPr txBox="1"/>
          <p:nvPr/>
        </p:nvSpPr>
        <p:spPr>
          <a:xfrm>
            <a:off x="6358113" y="1334533"/>
            <a:ext cx="2351892" cy="1323439"/>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sp>
        <p:nvSpPr>
          <p:cNvPr id="8" name="TextBox 7">
            <a:extLst>
              <a:ext uri="{FF2B5EF4-FFF2-40B4-BE49-F238E27FC236}">
                <a16:creationId xmlns:a16="http://schemas.microsoft.com/office/drawing/2014/main" id="{4AED98FB-42C7-CBD6-DFF9-5CFD2C369E61}"/>
              </a:ext>
            </a:extLst>
          </p:cNvPr>
          <p:cNvSpPr txBox="1"/>
          <p:nvPr/>
        </p:nvSpPr>
        <p:spPr>
          <a:xfrm>
            <a:off x="4234863" y="2773299"/>
            <a:ext cx="1725546" cy="307777"/>
          </a:xfrm>
          <a:prstGeom prst="rect">
            <a:avLst/>
          </a:prstGeom>
          <a:noFill/>
        </p:spPr>
        <p:txBody>
          <a:bodyPr wrap="square">
            <a:spAutoFit/>
          </a:bodyPr>
          <a:lstStyle/>
          <a:p>
            <a:pPr algn="ctr"/>
            <a:r>
              <a:rPr lang="en-US" sz="1400" b="1" dirty="0"/>
              <a:t>Zero-Shot learning</a:t>
            </a:r>
            <a:endParaRPr lang="en-US" sz="1400" i="1" dirty="0"/>
          </a:p>
        </p:txBody>
      </p:sp>
      <p:graphicFrame>
        <p:nvGraphicFramePr>
          <p:cNvPr id="73" name="Chart 72">
            <a:extLst>
              <a:ext uri="{FF2B5EF4-FFF2-40B4-BE49-F238E27FC236}">
                <a16:creationId xmlns:a16="http://schemas.microsoft.com/office/drawing/2014/main" id="{FE9DB2B2-1298-33AE-14E1-D847A4475B59}"/>
              </a:ext>
            </a:extLst>
          </p:cNvPr>
          <p:cNvGraphicFramePr/>
          <p:nvPr/>
        </p:nvGraphicFramePr>
        <p:xfrm>
          <a:off x="292947" y="3177212"/>
          <a:ext cx="2113877" cy="3425333"/>
        </p:xfrm>
        <a:graphic>
          <a:graphicData uri="http://schemas.openxmlformats.org/drawingml/2006/chart">
            <c:chart xmlns:c="http://schemas.openxmlformats.org/drawingml/2006/chart" xmlns:r="http://schemas.openxmlformats.org/officeDocument/2006/relationships" r:id="rId4"/>
          </a:graphicData>
        </a:graphic>
      </p:graphicFrame>
      <p:sp>
        <p:nvSpPr>
          <p:cNvPr id="74" name="TextBox 73">
            <a:extLst>
              <a:ext uri="{FF2B5EF4-FFF2-40B4-BE49-F238E27FC236}">
                <a16:creationId xmlns:a16="http://schemas.microsoft.com/office/drawing/2014/main" id="{9BEFE0AC-9022-81D3-7809-8168A37FF32D}"/>
              </a:ext>
            </a:extLst>
          </p:cNvPr>
          <p:cNvSpPr txBox="1"/>
          <p:nvPr/>
        </p:nvSpPr>
        <p:spPr>
          <a:xfrm>
            <a:off x="209711" y="2888461"/>
            <a:ext cx="2280347" cy="307777"/>
          </a:xfrm>
          <a:prstGeom prst="rect">
            <a:avLst/>
          </a:prstGeom>
          <a:noFill/>
        </p:spPr>
        <p:txBody>
          <a:bodyPr wrap="square">
            <a:spAutoFit/>
          </a:bodyPr>
          <a:lstStyle/>
          <a:p>
            <a:pPr algn="ctr"/>
            <a:r>
              <a:rPr lang="en-US" sz="1400" b="1" dirty="0"/>
              <a:t>Fine-tuned BioBert model</a:t>
            </a:r>
            <a:endParaRPr lang="en-US" sz="1400" i="1" dirty="0"/>
          </a:p>
        </p:txBody>
      </p:sp>
      <p:sp>
        <p:nvSpPr>
          <p:cNvPr id="5" name="TextBox 4">
            <a:extLst>
              <a:ext uri="{FF2B5EF4-FFF2-40B4-BE49-F238E27FC236}">
                <a16:creationId xmlns:a16="http://schemas.microsoft.com/office/drawing/2014/main" id="{367A2515-F4AB-9AFC-DD07-37D63CE83E74}"/>
              </a:ext>
            </a:extLst>
          </p:cNvPr>
          <p:cNvSpPr txBox="1"/>
          <p:nvPr/>
        </p:nvSpPr>
        <p:spPr>
          <a:xfrm>
            <a:off x="0" y="1020530"/>
            <a:ext cx="3111056"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BioBert model fine-tuned by </a:t>
            </a:r>
            <a:br>
              <a:rPr lang="en-US" sz="1600" dirty="0">
                <a:solidFill>
                  <a:srgbClr val="3A3B41"/>
                </a:solidFill>
                <a:latin typeface="Montserrat" panose="020B0604020202020204" pitchFamily="2" charset="0"/>
              </a:rPr>
            </a:br>
            <a:r>
              <a:rPr lang="en-US" sz="1600" b="1" dirty="0">
                <a:solidFill>
                  <a:srgbClr val="3A3B41"/>
                </a:solidFill>
                <a:latin typeface="Montserrat" panose="020B0604020202020204" pitchFamily="2" charset="0"/>
              </a:rPr>
              <a:t>21593</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DDI and Non-PK DDI) sentences.</a:t>
            </a:r>
          </a:p>
        </p:txBody>
      </p:sp>
      <p:sp>
        <p:nvSpPr>
          <p:cNvPr id="15" name="TextBox 14">
            <a:extLst>
              <a:ext uri="{FF2B5EF4-FFF2-40B4-BE49-F238E27FC236}">
                <a16:creationId xmlns:a16="http://schemas.microsoft.com/office/drawing/2014/main" id="{88F0659E-A28D-89C7-0062-06C30CE49118}"/>
              </a:ext>
            </a:extLst>
          </p:cNvPr>
          <p:cNvSpPr txBox="1"/>
          <p:nvPr/>
        </p:nvSpPr>
        <p:spPr>
          <a:xfrm>
            <a:off x="66934" y="2178290"/>
            <a:ext cx="2743196" cy="584775"/>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Then evaluated through </a:t>
            </a:r>
            <a:r>
              <a:rPr lang="en-US" sz="1600" b="1" dirty="0">
                <a:solidFill>
                  <a:srgbClr val="3A3B41"/>
                </a:solidFill>
                <a:latin typeface="Montserrat" panose="020B0604020202020204" pitchFamily="2" charset="0"/>
              </a:rPr>
              <a:t>10592</a:t>
            </a:r>
            <a:r>
              <a:rPr lang="en-US" sz="1600" dirty="0">
                <a:solidFill>
                  <a:srgbClr val="3A3B41"/>
                </a:solidFill>
                <a:latin typeface="Montserrat" panose="020B0604020202020204" pitchFamily="2" charset="0"/>
              </a:rPr>
              <a:t> sentences</a:t>
            </a:r>
          </a:p>
        </p:txBody>
      </p:sp>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7432547" y="2763065"/>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924F162-4029-F340-E543-1419B6E15084}"/>
              </a:ext>
            </a:extLst>
          </p:cNvPr>
          <p:cNvCxnSpPr>
            <a:cxnSpLocks/>
          </p:cNvCxnSpPr>
          <p:nvPr/>
        </p:nvCxnSpPr>
        <p:spPr>
          <a:xfrm>
            <a:off x="2606577" y="2731315"/>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4" name="Graphic 13">
            <a:extLst>
              <a:ext uri="{FF2B5EF4-FFF2-40B4-BE49-F238E27FC236}">
                <a16:creationId xmlns:a16="http://schemas.microsoft.com/office/drawing/2014/main" id="{AD10584F-E181-F5E7-57FE-4B6233DC1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996" y="3069631"/>
            <a:ext cx="4509695" cy="3522890"/>
          </a:xfrm>
          <a:prstGeom prst="rect">
            <a:avLst/>
          </a:prstGeom>
        </p:spPr>
      </p:pic>
      <p:pic>
        <p:nvPicPr>
          <p:cNvPr id="30" name="Graphic 29">
            <a:extLst>
              <a:ext uri="{FF2B5EF4-FFF2-40B4-BE49-F238E27FC236}">
                <a16:creationId xmlns:a16="http://schemas.microsoft.com/office/drawing/2014/main" id="{B9C15809-6457-6721-A8DB-DBDB17B28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204" y="2998772"/>
            <a:ext cx="4723796" cy="3779038"/>
          </a:xfrm>
          <a:prstGeom prst="rect">
            <a:avLst/>
          </a:prstGeom>
        </p:spPr>
      </p:pic>
      <p:sp>
        <p:nvSpPr>
          <p:cNvPr id="31" name="TextBox 30">
            <a:extLst>
              <a:ext uri="{FF2B5EF4-FFF2-40B4-BE49-F238E27FC236}">
                <a16:creationId xmlns:a16="http://schemas.microsoft.com/office/drawing/2014/main" id="{93A22DF8-D3CB-A90A-FB5F-04D6B376A231}"/>
              </a:ext>
            </a:extLst>
          </p:cNvPr>
          <p:cNvSpPr txBox="1"/>
          <p:nvPr/>
        </p:nvSpPr>
        <p:spPr>
          <a:xfrm>
            <a:off x="9353567" y="2768071"/>
            <a:ext cx="1725546" cy="307777"/>
          </a:xfrm>
          <a:prstGeom prst="rect">
            <a:avLst/>
          </a:prstGeom>
          <a:noFill/>
        </p:spPr>
        <p:txBody>
          <a:bodyPr wrap="square">
            <a:spAutoFit/>
          </a:bodyPr>
          <a:lstStyle/>
          <a:p>
            <a:pPr algn="ctr"/>
            <a:r>
              <a:rPr lang="en-US" sz="1400" b="1" dirty="0"/>
              <a:t>Few-Shot learning</a:t>
            </a:r>
            <a:endParaRPr lang="en-US" sz="1400" i="1" dirty="0"/>
          </a:p>
        </p:txBody>
      </p:sp>
      <p:grpSp>
        <p:nvGrpSpPr>
          <p:cNvPr id="1638" name="Group 1637">
            <a:extLst>
              <a:ext uri="{FF2B5EF4-FFF2-40B4-BE49-F238E27FC236}">
                <a16:creationId xmlns:a16="http://schemas.microsoft.com/office/drawing/2014/main" id="{445A83B0-AD9D-2441-2693-F8CDC3E06A6D}"/>
              </a:ext>
            </a:extLst>
          </p:cNvPr>
          <p:cNvGrpSpPr/>
          <p:nvPr/>
        </p:nvGrpSpPr>
        <p:grpSpPr>
          <a:xfrm>
            <a:off x="4552949" y="3081076"/>
            <a:ext cx="336551" cy="3464319"/>
            <a:chOff x="4522655" y="3365294"/>
            <a:chExt cx="395440" cy="3237251"/>
          </a:xfrm>
        </p:grpSpPr>
        <p:cxnSp>
          <p:nvCxnSpPr>
            <p:cNvPr id="1634" name="Straight Connector 1633">
              <a:extLst>
                <a:ext uri="{FF2B5EF4-FFF2-40B4-BE49-F238E27FC236}">
                  <a16:creationId xmlns:a16="http://schemas.microsoft.com/office/drawing/2014/main" id="{1DCB5DB5-659B-B112-E7EB-70C7A5F75159}"/>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35" name="Straight Connector 1634">
              <a:extLst>
                <a:ext uri="{FF2B5EF4-FFF2-40B4-BE49-F238E27FC236}">
                  <a16:creationId xmlns:a16="http://schemas.microsoft.com/office/drawing/2014/main" id="{B0FBC61A-08FF-4DE7-0681-66122B722616}"/>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6" name="Straight Connector 1635">
              <a:extLst>
                <a:ext uri="{FF2B5EF4-FFF2-40B4-BE49-F238E27FC236}">
                  <a16:creationId xmlns:a16="http://schemas.microsoft.com/office/drawing/2014/main" id="{656230CD-0478-7E29-824A-361290DE062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7" name="Straight Connector 1636">
              <a:extLst>
                <a:ext uri="{FF2B5EF4-FFF2-40B4-BE49-F238E27FC236}">
                  <a16:creationId xmlns:a16="http://schemas.microsoft.com/office/drawing/2014/main" id="{6F26AACF-7DFC-E2D3-191A-DC4A53E36481}"/>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39" name="Group 1638">
            <a:extLst>
              <a:ext uri="{FF2B5EF4-FFF2-40B4-BE49-F238E27FC236}">
                <a16:creationId xmlns:a16="http://schemas.microsoft.com/office/drawing/2014/main" id="{67B9B36B-5E62-B4D0-E10A-CE225CD04547}"/>
              </a:ext>
            </a:extLst>
          </p:cNvPr>
          <p:cNvGrpSpPr/>
          <p:nvPr/>
        </p:nvGrpSpPr>
        <p:grpSpPr>
          <a:xfrm>
            <a:off x="6905144" y="3086216"/>
            <a:ext cx="336551" cy="3464319"/>
            <a:chOff x="4522655" y="3365294"/>
            <a:chExt cx="395440" cy="3237251"/>
          </a:xfrm>
        </p:grpSpPr>
        <p:cxnSp>
          <p:nvCxnSpPr>
            <p:cNvPr id="1640" name="Straight Connector 1639">
              <a:extLst>
                <a:ext uri="{FF2B5EF4-FFF2-40B4-BE49-F238E27FC236}">
                  <a16:creationId xmlns:a16="http://schemas.microsoft.com/office/drawing/2014/main" id="{9E095CE8-8221-E3AA-C03E-976B65DB28E0}"/>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1" name="Straight Connector 1640">
              <a:extLst>
                <a:ext uri="{FF2B5EF4-FFF2-40B4-BE49-F238E27FC236}">
                  <a16:creationId xmlns:a16="http://schemas.microsoft.com/office/drawing/2014/main" id="{D9BF0BC6-73B6-5E2F-2412-5DA98CFBDAA3}"/>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2" name="Straight Connector 1641">
              <a:extLst>
                <a:ext uri="{FF2B5EF4-FFF2-40B4-BE49-F238E27FC236}">
                  <a16:creationId xmlns:a16="http://schemas.microsoft.com/office/drawing/2014/main" id="{6E665B88-39DF-AFF1-7414-21CCF30D2B82}"/>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3" name="Straight Connector 1642">
              <a:extLst>
                <a:ext uri="{FF2B5EF4-FFF2-40B4-BE49-F238E27FC236}">
                  <a16:creationId xmlns:a16="http://schemas.microsoft.com/office/drawing/2014/main" id="{CE64AD12-77AD-53F9-3E89-BEC02DEDA08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4" name="Group 1643">
            <a:extLst>
              <a:ext uri="{FF2B5EF4-FFF2-40B4-BE49-F238E27FC236}">
                <a16:creationId xmlns:a16="http://schemas.microsoft.com/office/drawing/2014/main" id="{AF5141D1-BB34-DF1A-6FE7-06E3F529DB88}"/>
              </a:ext>
            </a:extLst>
          </p:cNvPr>
          <p:cNvGrpSpPr/>
          <p:nvPr/>
        </p:nvGrpSpPr>
        <p:grpSpPr>
          <a:xfrm>
            <a:off x="9410797" y="3074098"/>
            <a:ext cx="336551" cy="3464319"/>
            <a:chOff x="4522655" y="3365294"/>
            <a:chExt cx="395440" cy="3237251"/>
          </a:xfrm>
        </p:grpSpPr>
        <p:cxnSp>
          <p:nvCxnSpPr>
            <p:cNvPr id="1645" name="Straight Connector 1644">
              <a:extLst>
                <a:ext uri="{FF2B5EF4-FFF2-40B4-BE49-F238E27FC236}">
                  <a16:creationId xmlns:a16="http://schemas.microsoft.com/office/drawing/2014/main" id="{FA80B90E-2C02-4B1F-234D-EF32D537975A}"/>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6" name="Straight Connector 1645">
              <a:extLst>
                <a:ext uri="{FF2B5EF4-FFF2-40B4-BE49-F238E27FC236}">
                  <a16:creationId xmlns:a16="http://schemas.microsoft.com/office/drawing/2014/main" id="{58A7A362-417C-12DC-0090-E884E159354E}"/>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7" name="Straight Connector 1646">
              <a:extLst>
                <a:ext uri="{FF2B5EF4-FFF2-40B4-BE49-F238E27FC236}">
                  <a16:creationId xmlns:a16="http://schemas.microsoft.com/office/drawing/2014/main" id="{6E68A70F-A0F9-A711-1BBF-35D2057F5BA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8" name="Straight Connector 1647">
              <a:extLst>
                <a:ext uri="{FF2B5EF4-FFF2-40B4-BE49-F238E27FC236}">
                  <a16:creationId xmlns:a16="http://schemas.microsoft.com/office/drawing/2014/main" id="{9918716A-4C81-F45E-13DC-16773B49BABC}"/>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9" name="Group 1648">
            <a:extLst>
              <a:ext uri="{FF2B5EF4-FFF2-40B4-BE49-F238E27FC236}">
                <a16:creationId xmlns:a16="http://schemas.microsoft.com/office/drawing/2014/main" id="{6F983A3D-5581-31C0-87D1-5D2B2ED35AB4}"/>
              </a:ext>
            </a:extLst>
          </p:cNvPr>
          <p:cNvGrpSpPr/>
          <p:nvPr/>
        </p:nvGrpSpPr>
        <p:grpSpPr>
          <a:xfrm>
            <a:off x="11731114" y="3074098"/>
            <a:ext cx="336551" cy="3464319"/>
            <a:chOff x="4522655" y="3365294"/>
            <a:chExt cx="395440" cy="3237251"/>
          </a:xfrm>
        </p:grpSpPr>
        <p:cxnSp>
          <p:nvCxnSpPr>
            <p:cNvPr id="1650" name="Straight Connector 1649">
              <a:extLst>
                <a:ext uri="{FF2B5EF4-FFF2-40B4-BE49-F238E27FC236}">
                  <a16:creationId xmlns:a16="http://schemas.microsoft.com/office/drawing/2014/main" id="{79A81A91-7553-3987-2810-2C26099A8C75}"/>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51" name="Straight Connector 1650">
              <a:extLst>
                <a:ext uri="{FF2B5EF4-FFF2-40B4-BE49-F238E27FC236}">
                  <a16:creationId xmlns:a16="http://schemas.microsoft.com/office/drawing/2014/main" id="{DCEB84E1-0E8A-EBFD-0AD0-DA7ECC6F59CD}"/>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2" name="Straight Connector 1651">
              <a:extLst>
                <a:ext uri="{FF2B5EF4-FFF2-40B4-BE49-F238E27FC236}">
                  <a16:creationId xmlns:a16="http://schemas.microsoft.com/office/drawing/2014/main" id="{37D2F378-4A64-0713-2B63-FBE96A9B847D}"/>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3" name="Straight Connector 1652">
              <a:extLst>
                <a:ext uri="{FF2B5EF4-FFF2-40B4-BE49-F238E27FC236}">
                  <a16:creationId xmlns:a16="http://schemas.microsoft.com/office/drawing/2014/main" id="{9F98E326-8E6D-A924-1A34-6FEB89A3AA3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sp>
        <p:nvSpPr>
          <p:cNvPr id="1654" name="Title 1">
            <a:extLst>
              <a:ext uri="{FF2B5EF4-FFF2-40B4-BE49-F238E27FC236}">
                <a16:creationId xmlns:a16="http://schemas.microsoft.com/office/drawing/2014/main" id="{3E4581FF-8014-FF95-C06C-B1C05BA58F66}"/>
              </a:ext>
            </a:extLst>
          </p:cNvPr>
          <p:cNvSpPr txBox="1">
            <a:spLocks/>
          </p:cNvSpPr>
          <p:nvPr/>
        </p:nvSpPr>
        <p:spPr>
          <a:xfrm>
            <a:off x="786651" y="46675"/>
            <a:ext cx="10965082"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Model Evaluation: </a:t>
            </a:r>
            <a:r>
              <a:rPr lang="en-US" sz="4900" dirty="0"/>
              <a:t>PK-DDI vs non PK-DDI</a:t>
            </a:r>
          </a:p>
        </p:txBody>
      </p:sp>
      <p:pic>
        <p:nvPicPr>
          <p:cNvPr id="1656" name="Picture 1655">
            <a:extLst>
              <a:ext uri="{FF2B5EF4-FFF2-40B4-BE49-F238E27FC236}">
                <a16:creationId xmlns:a16="http://schemas.microsoft.com/office/drawing/2014/main" id="{F998AD30-D8FE-D61D-9C72-56F4E8C3ABA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2707718" y="2778746"/>
            <a:ext cx="9453727" cy="3999064"/>
          </a:xfrm>
          <a:prstGeom prst="rect">
            <a:avLst/>
          </a:prstGeom>
        </p:spPr>
      </p:pic>
    </p:spTree>
    <p:extLst>
      <p:ext uri="{BB962C8B-B14F-4D97-AF65-F5344CB8AC3E}">
        <p14:creationId xmlns:p14="http://schemas.microsoft.com/office/powerpoint/2010/main" val="17291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Graphic spid="73" grpId="0">
        <p:bldAsOne/>
      </p:bldGraphic>
      <p:bldP spid="74" grpId="0"/>
      <p:bldP spid="5" grpId="0"/>
      <p:bldP spid="15"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6567" y="46675"/>
            <a:ext cx="1209886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00"/>
                </a:solidFill>
                <a:latin typeface="NOGBF H+ Caecilia LT Std"/>
              </a:rPr>
              <a:t>Prompt Questions</a:t>
            </a:r>
            <a:r>
              <a:rPr lang="en-US" sz="3200" dirty="0">
                <a:solidFill>
                  <a:srgbClr val="000000"/>
                </a:solidFill>
                <a:latin typeface="NOGBF H+ Caecilia LT Std"/>
              </a:rPr>
              <a:t>: I</a:t>
            </a:r>
            <a:r>
              <a:rPr lang="en-US" sz="3200" i="0" u="none" strike="noStrike" baseline="0" dirty="0">
                <a:solidFill>
                  <a:srgbClr val="000000"/>
                </a:solidFill>
                <a:latin typeface="NOGBF H+ Caecilia LT Std"/>
              </a:rPr>
              <a:t>ntrinsic factors affecting drug clinical exposure</a:t>
            </a:r>
            <a:r>
              <a:rPr lang="en-US" sz="3200" dirty="0"/>
              <a:t> </a:t>
            </a:r>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9177618" y="6372225"/>
            <a:ext cx="2743200" cy="365125"/>
          </a:xfrm>
        </p:spPr>
        <p:txBody>
          <a:bodyPr/>
          <a:lstStyle/>
          <a:p>
            <a:r>
              <a:rPr lang="en-US" dirty="0"/>
              <a:t>11</a:t>
            </a:r>
          </a:p>
        </p:txBody>
      </p:sp>
      <p:pic>
        <p:nvPicPr>
          <p:cNvPr id="5" name="Picture 4">
            <a:extLst>
              <a:ext uri="{FF2B5EF4-FFF2-40B4-BE49-F238E27FC236}">
                <a16:creationId xmlns:a16="http://schemas.microsoft.com/office/drawing/2014/main" id="{AC0006F8-3CC1-21AA-3F11-95C74F50F928}"/>
              </a:ext>
            </a:extLst>
          </p:cNvPr>
          <p:cNvPicPr>
            <a:picLocks noChangeAspect="1"/>
          </p:cNvPicPr>
          <p:nvPr/>
        </p:nvPicPr>
        <p:blipFill>
          <a:blip r:embed="rId4"/>
          <a:stretch>
            <a:fillRect/>
          </a:stretch>
        </p:blipFill>
        <p:spPr>
          <a:xfrm>
            <a:off x="883322" y="965445"/>
            <a:ext cx="10230879" cy="5803256"/>
          </a:xfrm>
          <a:prstGeom prst="rect">
            <a:avLst/>
          </a:prstGeom>
        </p:spPr>
      </p:pic>
    </p:spTree>
    <p:extLst>
      <p:ext uri="{BB962C8B-B14F-4D97-AF65-F5344CB8AC3E}">
        <p14:creationId xmlns:p14="http://schemas.microsoft.com/office/powerpoint/2010/main" val="331346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3" name="Title 1">
            <a:extLst>
              <a:ext uri="{FF2B5EF4-FFF2-40B4-BE49-F238E27FC236}">
                <a16:creationId xmlns:a16="http://schemas.microsoft.com/office/drawing/2014/main" id="{47D16095-5F6E-7091-0673-AE593D6471BF}"/>
              </a:ext>
            </a:extLst>
          </p:cNvPr>
          <p:cNvSpPr txBox="1">
            <a:spLocks/>
          </p:cNvSpPr>
          <p:nvPr/>
        </p:nvSpPr>
        <p:spPr>
          <a:xfrm>
            <a:off x="0" y="84241"/>
            <a:ext cx="13725427"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Model Evaluation: </a:t>
            </a:r>
            <a:r>
              <a:rPr lang="en-US" sz="3200" dirty="0">
                <a:solidFill>
                  <a:srgbClr val="000000"/>
                </a:solidFill>
                <a:latin typeface="NOGBF H+ Caecilia LT Std"/>
              </a:rPr>
              <a:t>I</a:t>
            </a:r>
            <a:r>
              <a:rPr lang="en-US" sz="3200" i="0" u="none" strike="noStrike" baseline="0" dirty="0">
                <a:solidFill>
                  <a:srgbClr val="000000"/>
                </a:solidFill>
                <a:latin typeface="NOGBF H+ Caecilia LT Std"/>
              </a:rPr>
              <a:t>ntrinsic factors affecting drug clinical exposure</a:t>
            </a:r>
            <a:r>
              <a:rPr lang="en-US" sz="3200" dirty="0"/>
              <a:t> </a:t>
            </a:r>
            <a:endParaRPr lang="en-US" sz="3600" dirty="0"/>
          </a:p>
        </p:txBody>
      </p:sp>
      <p:sp>
        <p:nvSpPr>
          <p:cNvPr id="2" name="TextBox 1">
            <a:extLst>
              <a:ext uri="{FF2B5EF4-FFF2-40B4-BE49-F238E27FC236}">
                <a16:creationId xmlns:a16="http://schemas.microsoft.com/office/drawing/2014/main" id="{9B7BCA82-67CF-BA1B-3441-C4FAEC6B8EC1}"/>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pic>
        <p:nvPicPr>
          <p:cNvPr id="4" name="Picture 3" descr="Chart, bar chart&#10;&#10;Description automatically generated">
            <a:extLst>
              <a:ext uri="{FF2B5EF4-FFF2-40B4-BE49-F238E27FC236}">
                <a16:creationId xmlns:a16="http://schemas.microsoft.com/office/drawing/2014/main" id="{8F60A4D7-083A-7B3E-52B4-7F726C00F34A}"/>
              </a:ext>
            </a:extLst>
          </p:cNvPr>
          <p:cNvPicPr>
            <a:picLocks noChangeAspect="1"/>
          </p:cNvPicPr>
          <p:nvPr/>
        </p:nvPicPr>
        <p:blipFill rotWithShape="1">
          <a:blip r:embed="rId4">
            <a:extLst>
              <a:ext uri="{28A0092B-C50C-407E-A947-70E740481C1C}">
                <a14:useLocalDpi xmlns:a14="http://schemas.microsoft.com/office/drawing/2010/main" val="0"/>
              </a:ext>
            </a:extLst>
          </a:blip>
          <a:srcRect r="49786"/>
          <a:stretch/>
        </p:blipFill>
        <p:spPr>
          <a:xfrm>
            <a:off x="207595" y="3156277"/>
            <a:ext cx="3340646" cy="2619684"/>
          </a:xfrm>
          <a:prstGeom prst="rect">
            <a:avLst/>
          </a:prstGeom>
        </p:spPr>
      </p:pic>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3613290" y="2516251"/>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20C4178C-EAFB-1C6D-E61B-4F18B3B4C34C}"/>
              </a:ext>
            </a:extLst>
          </p:cNvPr>
          <p:cNvSpPr txBox="1"/>
          <p:nvPr/>
        </p:nvSpPr>
        <p:spPr>
          <a:xfrm>
            <a:off x="7001049" y="1310387"/>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17" name="Picture 16" descr="Chart, bar chart&#10;&#10;Description automatically generated">
            <a:extLst>
              <a:ext uri="{FF2B5EF4-FFF2-40B4-BE49-F238E27FC236}">
                <a16:creationId xmlns:a16="http://schemas.microsoft.com/office/drawing/2014/main" id="{6092B772-5188-F5E8-CABB-3E971A270B25}"/>
              </a:ext>
            </a:extLst>
          </p:cNvPr>
          <p:cNvPicPr>
            <a:picLocks noChangeAspect="1"/>
          </p:cNvPicPr>
          <p:nvPr/>
        </p:nvPicPr>
        <p:blipFill rotWithShape="1">
          <a:blip r:embed="rId4">
            <a:extLst>
              <a:ext uri="{28A0092B-C50C-407E-A947-70E740481C1C}">
                <a14:useLocalDpi xmlns:a14="http://schemas.microsoft.com/office/drawing/2010/main" val="0"/>
              </a:ext>
            </a:extLst>
          </a:blip>
          <a:srcRect l="49786"/>
          <a:stretch/>
        </p:blipFill>
        <p:spPr>
          <a:xfrm>
            <a:off x="3684993" y="3156277"/>
            <a:ext cx="3340647" cy="2619684"/>
          </a:xfrm>
          <a:prstGeom prst="rect">
            <a:avLst/>
          </a:prstGeom>
        </p:spPr>
      </p:pic>
      <p:sp>
        <p:nvSpPr>
          <p:cNvPr id="18" name="TextBox 17">
            <a:extLst>
              <a:ext uri="{FF2B5EF4-FFF2-40B4-BE49-F238E27FC236}">
                <a16:creationId xmlns:a16="http://schemas.microsoft.com/office/drawing/2014/main" id="{C3DE575B-E956-CFDE-A816-99ADECA4FEE0}"/>
              </a:ext>
            </a:extLst>
          </p:cNvPr>
          <p:cNvSpPr txBox="1"/>
          <p:nvPr/>
        </p:nvSpPr>
        <p:spPr>
          <a:xfrm>
            <a:off x="7242581" y="787167"/>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pic>
        <p:nvPicPr>
          <p:cNvPr id="20" name="Picture 19">
            <a:extLst>
              <a:ext uri="{FF2B5EF4-FFF2-40B4-BE49-F238E27FC236}">
                <a16:creationId xmlns:a16="http://schemas.microsoft.com/office/drawing/2014/main" id="{747149E5-D064-CA6F-EBF2-A98CA02E5B94}"/>
              </a:ext>
            </a:extLst>
          </p:cNvPr>
          <p:cNvPicPr>
            <a:picLocks noChangeAspect="1"/>
          </p:cNvPicPr>
          <p:nvPr/>
        </p:nvPicPr>
        <p:blipFill>
          <a:blip r:embed="rId5"/>
          <a:stretch>
            <a:fillRect/>
          </a:stretch>
        </p:blipFill>
        <p:spPr>
          <a:xfrm>
            <a:off x="7242581" y="2202658"/>
            <a:ext cx="3264902" cy="4526921"/>
          </a:xfrm>
          <a:prstGeom prst="rect">
            <a:avLst/>
          </a:prstGeom>
        </p:spPr>
      </p:pic>
      <p:sp>
        <p:nvSpPr>
          <p:cNvPr id="16" name="TextBox 15">
            <a:extLst>
              <a:ext uri="{FF2B5EF4-FFF2-40B4-BE49-F238E27FC236}">
                <a16:creationId xmlns:a16="http://schemas.microsoft.com/office/drawing/2014/main" id="{01490F98-C74F-9F01-B36D-A7165B522633}"/>
              </a:ext>
            </a:extLst>
          </p:cNvPr>
          <p:cNvSpPr txBox="1"/>
          <p:nvPr/>
        </p:nvSpPr>
        <p:spPr>
          <a:xfrm>
            <a:off x="10507483" y="3900226"/>
            <a:ext cx="1437883" cy="1200329"/>
          </a:xfrm>
          <a:prstGeom prst="rect">
            <a:avLst/>
          </a:prstGeom>
          <a:noFill/>
        </p:spPr>
        <p:txBody>
          <a:bodyPr wrap="square">
            <a:spAutoFit/>
          </a:bodyPr>
          <a:lstStyle/>
          <a:p>
            <a:pPr algn="ctr"/>
            <a:r>
              <a:rPr lang="en-US" sz="2400" b="1" i="0" u="none" strike="noStrike" baseline="0" dirty="0">
                <a:latin typeface="TimesNewRomanPSMT"/>
              </a:rPr>
              <a:t>precision rate 78.5%</a:t>
            </a:r>
            <a:endParaRPr lang="en-US" sz="2400" b="1" dirty="0"/>
          </a:p>
        </p:txBody>
      </p:sp>
    </p:spTree>
    <p:extLst>
      <p:ext uri="{BB962C8B-B14F-4D97-AF65-F5344CB8AC3E}">
        <p14:creationId xmlns:p14="http://schemas.microsoft.com/office/powerpoint/2010/main" val="982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7DBE7E-FFB8-8B77-0C09-BE5904EF54F5}"/>
              </a:ext>
            </a:extLst>
          </p:cNvPr>
          <p:cNvPicPr>
            <a:picLocks noChangeAspect="1"/>
          </p:cNvPicPr>
          <p:nvPr/>
        </p:nvPicPr>
        <p:blipFill>
          <a:blip r:embed="rId3"/>
          <a:stretch>
            <a:fillRect/>
          </a:stretch>
        </p:blipFill>
        <p:spPr>
          <a:xfrm flipV="1">
            <a:off x="0" y="708190"/>
            <a:ext cx="11920818" cy="264079"/>
          </a:xfrm>
          <a:prstGeom prst="rect">
            <a:avLst/>
          </a:prstGeom>
        </p:spPr>
      </p:pic>
      <p:sp>
        <p:nvSpPr>
          <p:cNvPr id="8" name="Title 1">
            <a:extLst>
              <a:ext uri="{FF2B5EF4-FFF2-40B4-BE49-F238E27FC236}">
                <a16:creationId xmlns:a16="http://schemas.microsoft.com/office/drawing/2014/main" id="{DD05EB9D-E5AC-8239-A03C-7A3C0D68FFFB}"/>
              </a:ext>
            </a:extLst>
          </p:cNvPr>
          <p:cNvSpPr txBox="1">
            <a:spLocks/>
          </p:cNvSpPr>
          <p:nvPr/>
        </p:nvSpPr>
        <p:spPr>
          <a:xfrm>
            <a:off x="786653" y="53499"/>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Summary</a:t>
            </a:r>
            <a:endParaRPr lang="en-US" sz="4900" dirty="0"/>
          </a:p>
        </p:txBody>
      </p:sp>
      <p:pic>
        <p:nvPicPr>
          <p:cNvPr id="11" name="Picture 10">
            <a:extLst>
              <a:ext uri="{FF2B5EF4-FFF2-40B4-BE49-F238E27FC236}">
                <a16:creationId xmlns:a16="http://schemas.microsoft.com/office/drawing/2014/main" id="{87030892-BC04-A963-1809-2B079A8EB1D1}"/>
              </a:ext>
            </a:extLst>
          </p:cNvPr>
          <p:cNvPicPr>
            <a:picLocks noChangeAspect="1"/>
          </p:cNvPicPr>
          <p:nvPr/>
        </p:nvPicPr>
        <p:blipFill rotWithShape="1">
          <a:blip r:embed="rId4"/>
          <a:srcRect b="1053"/>
          <a:stretch/>
        </p:blipFill>
        <p:spPr>
          <a:xfrm>
            <a:off x="10339591" y="857763"/>
            <a:ext cx="1852409" cy="5440679"/>
          </a:xfrm>
          <a:prstGeom prst="rect">
            <a:avLst/>
          </a:prstGeom>
        </p:spPr>
      </p:pic>
      <p:sp>
        <p:nvSpPr>
          <p:cNvPr id="6" name="TextBox 5">
            <a:extLst>
              <a:ext uri="{FF2B5EF4-FFF2-40B4-BE49-F238E27FC236}">
                <a16:creationId xmlns:a16="http://schemas.microsoft.com/office/drawing/2014/main" id="{EFEBD6BD-701A-6E6E-DC3D-FB1E04FEDBEC}"/>
              </a:ext>
            </a:extLst>
          </p:cNvPr>
          <p:cNvSpPr txBox="1"/>
          <p:nvPr/>
        </p:nvSpPr>
        <p:spPr>
          <a:xfrm>
            <a:off x="467266" y="4322879"/>
            <a:ext cx="4507725" cy="1200329"/>
          </a:xfrm>
          <a:prstGeom prst="rect">
            <a:avLst/>
          </a:prstGeom>
          <a:noFill/>
        </p:spPr>
        <p:txBody>
          <a:bodyPr wrap="square">
            <a:spAutoFit/>
          </a:bodyPr>
          <a:lstStyle/>
          <a:p>
            <a:pPr marR="0" lvl="0">
              <a:spcBef>
                <a:spcPts val="0"/>
              </a:spcBef>
              <a:spcAft>
                <a:spcPts val="0"/>
              </a:spcAft>
            </a:pPr>
            <a:r>
              <a:rPr lang="en-US" b="1" dirty="0"/>
              <a:t>Future Work</a:t>
            </a:r>
          </a:p>
          <a:p>
            <a:pPr marL="285750" marR="0" lvl="0" indent="-285750">
              <a:spcBef>
                <a:spcPts val="0"/>
              </a:spcBef>
              <a:spcAft>
                <a:spcPts val="0"/>
              </a:spcAft>
              <a:buFont typeface="Arial" panose="020B0604020202020204" pitchFamily="34" charset="0"/>
              <a:buChar char="•"/>
            </a:pPr>
            <a:r>
              <a:rPr lang="en-US" dirty="0"/>
              <a:t>LLM Image Processing Capabilities</a:t>
            </a:r>
          </a:p>
          <a:p>
            <a:pPr marL="285750" marR="0" lvl="0" indent="-285750">
              <a:spcBef>
                <a:spcPts val="0"/>
              </a:spcBef>
              <a:spcAft>
                <a:spcPts val="0"/>
              </a:spcAft>
              <a:buFont typeface="Arial" panose="020B0604020202020204" pitchFamily="34" charset="0"/>
              <a:buChar char="•"/>
            </a:pPr>
            <a:r>
              <a:rPr lang="en-US" dirty="0"/>
              <a:t>User-Friendly Interfaces</a:t>
            </a:r>
          </a:p>
          <a:p>
            <a:pPr marL="285750" marR="0" lvl="0" indent="-285750">
              <a:spcBef>
                <a:spcPts val="0"/>
              </a:spcBef>
              <a:spcAft>
                <a:spcPts val="0"/>
              </a:spcAft>
              <a:buFont typeface="Arial" panose="020B0604020202020204" pitchFamily="34" charset="0"/>
              <a:buChar char="•"/>
            </a:pPr>
            <a:r>
              <a:rPr lang="en-US" dirty="0"/>
              <a:t>Real-Time Adaptation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8E6B141-6CDC-5FDF-06D0-31C52290A251}"/>
              </a:ext>
            </a:extLst>
          </p:cNvPr>
          <p:cNvSpPr>
            <a:spLocks noGrp="1"/>
          </p:cNvSpPr>
          <p:nvPr>
            <p:ph type="sldNum" sz="quarter" idx="12"/>
          </p:nvPr>
        </p:nvSpPr>
        <p:spPr/>
        <p:txBody>
          <a:bodyPr/>
          <a:lstStyle/>
          <a:p>
            <a:r>
              <a:rPr lang="en-US" dirty="0"/>
              <a:t>14</a:t>
            </a:r>
          </a:p>
        </p:txBody>
      </p:sp>
      <p:sp>
        <p:nvSpPr>
          <p:cNvPr id="4" name="Rectangle 2">
            <a:extLst>
              <a:ext uri="{FF2B5EF4-FFF2-40B4-BE49-F238E27FC236}">
                <a16:creationId xmlns:a16="http://schemas.microsoft.com/office/drawing/2014/main" id="{CCA015B8-975B-F57E-D5B5-1549FD3CC04B}"/>
              </a:ext>
            </a:extLst>
          </p:cNvPr>
          <p:cNvSpPr>
            <a:spLocks noChangeArrowheads="1"/>
          </p:cNvSpPr>
          <p:nvPr/>
        </p:nvSpPr>
        <p:spPr bwMode="auto">
          <a:xfrm>
            <a:off x="403655" y="708190"/>
            <a:ext cx="10160905"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Among all tested transformer-based models, </a:t>
            </a:r>
            <a:r>
              <a:rPr kumimoji="0" lang="en-US" altLang="en-US" sz="1600" b="1" i="0" u="none" strike="noStrike" cap="none" normalizeH="0" baseline="0" dirty="0">
                <a:ln>
                  <a:noFill/>
                </a:ln>
                <a:solidFill>
                  <a:schemeClr val="tx1"/>
                </a:solidFill>
                <a:effectLst/>
                <a:latin typeface="Arial" panose="020B0604020202020204" pitchFamily="34" charset="0"/>
              </a:rPr>
              <a:t>Tk-Instruct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Vicuna</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Flan-T5-XXL</a:t>
            </a:r>
            <a:r>
              <a:rPr kumimoji="0" lang="en-US" altLang="en-US" sz="1600" b="0" i="0" u="none" strike="noStrike" cap="none" normalizeH="0" baseline="0" dirty="0">
                <a:ln>
                  <a:noFill/>
                </a:ln>
                <a:solidFill>
                  <a:schemeClr val="tx1"/>
                </a:solidFill>
                <a:effectLst/>
                <a:latin typeface="Arial" panose="020B0604020202020204" pitchFamily="34" charset="0"/>
              </a:rPr>
              <a:t> delivered outstanding performance.</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600" b="1" i="0" u="none" strike="noStrike" cap="none" normalizeH="0" baseline="0" dirty="0">
                <a:ln>
                  <a:noFill/>
                </a:ln>
                <a:solidFill>
                  <a:schemeClr val="tx1"/>
                </a:solidFill>
                <a:effectLst/>
                <a:latin typeface="Arial" panose="020B0604020202020204" pitchFamily="34" charset="0"/>
              </a:rPr>
              <a:t>fine-tuning</a:t>
            </a:r>
            <a:r>
              <a:rPr kumimoji="0" lang="en-US" altLang="en-US" sz="16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600" b="1" i="0" u="none" strike="noStrike" cap="none" normalizeH="0" baseline="0" dirty="0" err="1">
                <a:ln>
                  <a:noFill/>
                </a:ln>
                <a:solidFill>
                  <a:schemeClr val="tx1"/>
                </a:solidFill>
                <a:effectLst/>
                <a:latin typeface="Arial" panose="020B0604020202020204" pitchFamily="34" charset="0"/>
              </a:rPr>
              <a:t>BioBERT</a:t>
            </a:r>
            <a:r>
              <a:rPr kumimoji="0" lang="en-US" altLang="en-US" sz="1600" b="0" i="0" u="none" strike="noStrike" cap="none" normalizeH="0" baseline="0" dirty="0">
                <a:ln>
                  <a:noFill/>
                </a:ln>
                <a:solidFill>
                  <a:schemeClr val="tx1"/>
                </a:solidFill>
                <a:effectLst/>
                <a:latin typeface="Arial" panose="020B0604020202020204" pitchFamily="34" charset="0"/>
              </a:rPr>
              <a:t> model.</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Both </a:t>
            </a:r>
            <a:r>
              <a:rPr kumimoji="0" lang="en-US" altLang="en-US" sz="1600" b="1" i="0" u="none" strike="noStrike" cap="none" normalizeH="0" baseline="0" dirty="0">
                <a:ln>
                  <a:noFill/>
                </a:ln>
                <a:solidFill>
                  <a:schemeClr val="tx1"/>
                </a:solidFill>
                <a:effectLst/>
                <a:latin typeface="Arial" panose="020B0604020202020204" pitchFamily="34" charset="0"/>
              </a:rPr>
              <a:t>zero-shot</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few-shot learning</a:t>
            </a:r>
            <a:r>
              <a:rPr kumimoji="0" lang="en-US" altLang="en-US" sz="1600" b="0" i="0" u="none" strike="noStrike" cap="none" normalizeH="0" baseline="0" dirty="0">
                <a:ln>
                  <a:noFill/>
                </a:ln>
                <a:solidFill>
                  <a:schemeClr val="tx1"/>
                </a:solidFill>
                <a:effectLst/>
                <a:latin typeface="Arial" panose="020B0604020202020204" pitchFamily="34" charset="0"/>
              </a:rPr>
              <a:t> provided excellent performance. Each technique has unique strengths, so it’s recommended to try </a:t>
            </a:r>
            <a:r>
              <a:rPr kumimoji="0" lang="en-US" altLang="en-US" sz="1600" b="1" i="0" u="none" strike="noStrike" cap="none" normalizeH="0" baseline="0" dirty="0">
                <a:ln>
                  <a:noFill/>
                </a:ln>
                <a:solidFill>
                  <a:schemeClr val="tx1"/>
                </a:solidFill>
                <a:effectLst/>
                <a:latin typeface="Arial" panose="020B0604020202020204" pitchFamily="34" charset="0"/>
              </a:rPr>
              <a:t>both approaches</a:t>
            </a:r>
            <a:r>
              <a:rPr kumimoji="0" lang="en-US" altLang="en-US" sz="1600" b="0" i="0" u="none" strike="noStrike" cap="none" normalizeH="0" baseline="0" dirty="0">
                <a:ln>
                  <a:noFill/>
                </a:ln>
                <a:solidFill>
                  <a:schemeClr val="tx1"/>
                </a:solidFill>
                <a:effectLst/>
                <a:latin typeface="Arial" panose="020B0604020202020204" pitchFamily="34" charset="0"/>
              </a:rPr>
              <a:t> for any task, whether using models like </a:t>
            </a:r>
            <a:r>
              <a:rPr kumimoji="0" lang="en-US" altLang="en-US" sz="1600" b="1" i="0" u="none" strike="noStrike" cap="none" normalizeH="0" baseline="0" dirty="0">
                <a:ln>
                  <a:noFill/>
                </a:ln>
                <a:solidFill>
                  <a:schemeClr val="tx1"/>
                </a:solidFill>
                <a:effectLst/>
                <a:latin typeface="Arial" panose="020B0604020202020204" pitchFamily="34" charset="0"/>
              </a:rPr>
              <a:t>ChatGPT</a:t>
            </a:r>
            <a:r>
              <a:rPr kumimoji="0" lang="en-US" altLang="en-US" sz="1600" b="0" i="0" u="none" strike="noStrike" cap="none" normalizeH="0" baseline="0" dirty="0">
                <a:ln>
                  <a:noFill/>
                </a:ln>
                <a:solidFill>
                  <a:schemeClr val="tx1"/>
                </a:solidFill>
                <a:effectLst/>
                <a:latin typeface="Arial" panose="020B0604020202020204" pitchFamily="34" charset="0"/>
              </a:rPr>
              <a:t> or </a:t>
            </a:r>
            <a:r>
              <a:rPr kumimoji="0" lang="en-US" altLang="en-US" sz="1600" b="1" i="0" u="none" strike="noStrike" cap="none" normalizeH="0" baseline="0" dirty="0">
                <a:ln>
                  <a:noFill/>
                </a:ln>
                <a:solidFill>
                  <a:schemeClr val="tx1"/>
                </a:solidFill>
                <a:effectLst/>
                <a:latin typeface="Arial" panose="020B0604020202020204" pitchFamily="34" charset="0"/>
              </a:rPr>
              <a:t>Google BERT</a:t>
            </a:r>
            <a:r>
              <a:rPr kumimoji="0" lang="en-US" altLang="en-US" sz="1600" b="0" i="0" u="none" strike="noStrike" cap="none" normalizeH="0" baseline="0" dirty="0">
                <a:ln>
                  <a:noFill/>
                </a:ln>
                <a:solidFill>
                  <a:schemeClr val="tx1"/>
                </a:solidFill>
                <a:effectLst/>
                <a:latin typeface="Arial" panose="020B0604020202020204" pitchFamily="34" charset="0"/>
              </a:rPr>
              <a:t> in research or daily tasks.</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600" b="1" i="0" u="none" strike="noStrike" cap="none" normalizeH="0" baseline="0" dirty="0">
                <a:ln>
                  <a:noFill/>
                </a:ln>
                <a:solidFill>
                  <a:schemeClr val="tx1"/>
                </a:solidFill>
                <a:effectLst/>
                <a:latin typeface="Arial" panose="020B0604020202020204" pitchFamily="34" charset="0"/>
              </a:rPr>
              <a:t>ChatGPT-like model</a:t>
            </a:r>
            <a:r>
              <a:rPr kumimoji="0" lang="en-US" altLang="en-US" sz="1600" b="0" i="0" u="none" strike="noStrike" cap="none" normalizeH="0" baseline="0" dirty="0">
                <a:ln>
                  <a:noFill/>
                </a:ln>
                <a:solidFill>
                  <a:schemeClr val="tx1"/>
                </a:solidFill>
                <a:effectLst/>
                <a:latin typeface="Arial" panose="020B0604020202020204" pitchFamily="34" charset="0"/>
              </a:rPr>
              <a:t> within the </a:t>
            </a:r>
            <a:r>
              <a:rPr kumimoji="0" lang="en-US" altLang="en-US" sz="1600" b="1" i="0" u="none" strike="noStrike" cap="none" normalizeH="0" baseline="0" dirty="0">
                <a:ln>
                  <a:noFill/>
                </a:ln>
                <a:solidFill>
                  <a:schemeClr val="tx1"/>
                </a:solidFill>
                <a:effectLst/>
                <a:latin typeface="Arial" panose="020B0604020202020204" pitchFamily="34" charset="0"/>
              </a:rPr>
              <a:t>FDA network</a:t>
            </a:r>
            <a:r>
              <a:rPr kumimoji="0" lang="en-US" altLang="en-US" sz="1600" b="0" i="0" u="none" strike="noStrike" cap="none" normalizeH="0" baseline="0" dirty="0">
                <a:ln>
                  <a:noFill/>
                </a:ln>
                <a:solidFill>
                  <a:schemeClr val="tx1"/>
                </a:solidFill>
                <a:effectLst/>
                <a:latin typeface="Arial" panose="020B0604020202020204" pitchFamily="34" charset="0"/>
              </a:rPr>
              <a:t> with secure local deployment. </a:t>
            </a:r>
          </a:p>
        </p:txBody>
      </p:sp>
    </p:spTree>
    <p:extLst>
      <p:ext uri="{BB962C8B-B14F-4D97-AF65-F5344CB8AC3E}">
        <p14:creationId xmlns:p14="http://schemas.microsoft.com/office/powerpoint/2010/main" val="87237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34D96-2379-A270-3CE5-B9041ED211FB}"/>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6" name="Title 1">
            <a:extLst>
              <a:ext uri="{FF2B5EF4-FFF2-40B4-BE49-F238E27FC236}">
                <a16:creationId xmlns:a16="http://schemas.microsoft.com/office/drawing/2014/main" id="{9BD876AC-BB52-A29F-CED1-96D301468A5B}"/>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dirty="0"/>
              <a:t>Outline</a:t>
            </a:r>
            <a:endParaRPr lang="en-US" sz="5400" kern="1200" dirty="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DCDA9ADD-7BEC-44B4-FD80-61454A00E781}"/>
              </a:ext>
            </a:extLst>
          </p:cNvPr>
          <p:cNvSpPr>
            <a:spLocks noGrp="1"/>
          </p:cNvSpPr>
          <p:nvPr>
            <p:ph idx="1"/>
          </p:nvPr>
        </p:nvSpPr>
        <p:spPr>
          <a:xfrm>
            <a:off x="417829" y="1913686"/>
            <a:ext cx="8326271" cy="2832485"/>
          </a:xfrm>
        </p:spPr>
        <p:txBody>
          <a:bodyPr>
            <a:normAutofit/>
          </a:bodyPr>
          <a:lstStyle/>
          <a:p>
            <a:r>
              <a:rPr lang="en-US" sz="2400" b="1" dirty="0"/>
              <a:t>Goal</a:t>
            </a:r>
          </a:p>
          <a:p>
            <a:r>
              <a:rPr lang="en-US" sz="2400" b="1" dirty="0"/>
              <a:t>Background</a:t>
            </a:r>
          </a:p>
          <a:p>
            <a:r>
              <a:rPr lang="en-US" sz="2400" b="1" dirty="0"/>
              <a:t>BioBert Directional DDI model</a:t>
            </a:r>
          </a:p>
          <a:p>
            <a:r>
              <a:rPr lang="en-US" sz="2400" b="1" dirty="0"/>
              <a:t>In context learning (Few and Zero-shot text classification)</a:t>
            </a:r>
          </a:p>
          <a:p>
            <a:r>
              <a:rPr lang="en-US" sz="2400" b="1" dirty="0"/>
              <a:t>Model Evaluation</a:t>
            </a:r>
          </a:p>
          <a:p>
            <a:r>
              <a:rPr lang="en-US" sz="2400" b="1" dirty="0"/>
              <a:t>Summary</a:t>
            </a:r>
            <a:endParaRPr lang="en-US" sz="2400" dirty="0"/>
          </a:p>
          <a:p>
            <a:endParaRPr lang="en-US" sz="2400" dirty="0"/>
          </a:p>
          <a:p>
            <a:endParaRPr lang="en-US" sz="2400" dirty="0"/>
          </a:p>
          <a:p>
            <a:endParaRPr lang="en-US" sz="2400" dirty="0"/>
          </a:p>
          <a:p>
            <a:endParaRPr lang="en-US" sz="2400" dirty="0"/>
          </a:p>
          <a:p>
            <a:endParaRPr lang="en-US" sz="2400" b="1" i="0" kern="1200" dirty="0">
              <a:solidFill>
                <a:schemeClr val="tx1"/>
              </a:solidFill>
              <a:effectLst/>
              <a:latin typeface="+mj-lt"/>
              <a:ea typeface="+mj-ea"/>
              <a:cs typeface="+mj-cs"/>
            </a:endParaRPr>
          </a:p>
          <a:p>
            <a:endParaRPr lang="en-US" sz="2400" dirty="0"/>
          </a:p>
        </p:txBody>
      </p:sp>
      <p:pic>
        <p:nvPicPr>
          <p:cNvPr id="9" name="Picture 8">
            <a:extLst>
              <a:ext uri="{FF2B5EF4-FFF2-40B4-BE49-F238E27FC236}">
                <a16:creationId xmlns:a16="http://schemas.microsoft.com/office/drawing/2014/main" id="{2A8603E7-2541-E77B-FD1D-FD722CF1F764}"/>
              </a:ext>
            </a:extLst>
          </p:cNvPr>
          <p:cNvPicPr>
            <a:picLocks noChangeAspect="1"/>
          </p:cNvPicPr>
          <p:nvPr/>
        </p:nvPicPr>
        <p:blipFill rotWithShape="1">
          <a:blip r:embed="rId4"/>
          <a:srcRect b="1053"/>
          <a:stretch/>
        </p:blipFill>
        <p:spPr>
          <a:xfrm>
            <a:off x="10339591" y="850939"/>
            <a:ext cx="1852409" cy="6007061"/>
          </a:xfrm>
          <a:prstGeom prst="rect">
            <a:avLst/>
          </a:prstGeom>
        </p:spPr>
      </p:pic>
      <p:sp>
        <p:nvSpPr>
          <p:cNvPr id="2" name="Slide Number Placeholder 1">
            <a:extLst>
              <a:ext uri="{FF2B5EF4-FFF2-40B4-BE49-F238E27FC236}">
                <a16:creationId xmlns:a16="http://schemas.microsoft.com/office/drawing/2014/main" id="{1F7EA5A8-0E20-A072-1453-419C4EBD4156}"/>
              </a:ext>
            </a:extLst>
          </p:cNvPr>
          <p:cNvSpPr>
            <a:spLocks noGrp="1"/>
          </p:cNvSpPr>
          <p:nvPr>
            <p:ph type="sldNum" sz="quarter" idx="12"/>
          </p:nvPr>
        </p:nvSpPr>
        <p:spPr>
          <a:xfrm>
            <a:off x="9448800" y="6492875"/>
            <a:ext cx="2743200" cy="365125"/>
          </a:xfrm>
        </p:spPr>
        <p:txBody>
          <a:bodyPr/>
          <a:lstStyle/>
          <a:p>
            <a:fld id="{0C1C5801-A149-4507-84C7-E53492DC0A92}" type="slidenum">
              <a:rPr lang="en-US" smtClean="0"/>
              <a:t>2</a:t>
            </a:fld>
            <a:endParaRPr lang="en-US" dirty="0"/>
          </a:p>
        </p:txBody>
      </p:sp>
    </p:spTree>
    <p:extLst>
      <p:ext uri="{BB962C8B-B14F-4D97-AF65-F5344CB8AC3E}">
        <p14:creationId xmlns:p14="http://schemas.microsoft.com/office/powerpoint/2010/main" val="281537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09AC16-DDB6-2B50-10F1-AA31C46FFC06}"/>
              </a:ext>
            </a:extLst>
          </p:cNvPr>
          <p:cNvSpPr>
            <a:spLocks noGrp="1"/>
          </p:cNvSpPr>
          <p:nvPr>
            <p:ph type="sldNum" sz="quarter" idx="12"/>
          </p:nvPr>
        </p:nvSpPr>
        <p:spPr/>
        <p:txBody>
          <a:bodyPr/>
          <a:lstStyle/>
          <a:p>
            <a:r>
              <a:rPr lang="en-US" dirty="0"/>
              <a:t>15</a:t>
            </a:r>
          </a:p>
        </p:txBody>
      </p:sp>
      <p:sp>
        <p:nvSpPr>
          <p:cNvPr id="15" name="Text Placeholder 2">
            <a:extLst>
              <a:ext uri="{FF2B5EF4-FFF2-40B4-BE49-F238E27FC236}">
                <a16:creationId xmlns:a16="http://schemas.microsoft.com/office/drawing/2014/main" id="{471762C5-92DA-7288-D663-B103AEB9B874}"/>
              </a:ext>
            </a:extLst>
          </p:cNvPr>
          <p:cNvSpPr txBox="1">
            <a:spLocks/>
          </p:cNvSpPr>
          <p:nvPr/>
        </p:nvSpPr>
        <p:spPr>
          <a:xfrm>
            <a:off x="568504" y="1641545"/>
            <a:ext cx="5386917" cy="41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DARS Mechanistic Modeling Team</a:t>
            </a:r>
          </a:p>
        </p:txBody>
      </p:sp>
      <p:sp>
        <p:nvSpPr>
          <p:cNvPr id="16" name="Content Placeholder 3">
            <a:extLst>
              <a:ext uri="{FF2B5EF4-FFF2-40B4-BE49-F238E27FC236}">
                <a16:creationId xmlns:a16="http://schemas.microsoft.com/office/drawing/2014/main" id="{0AF99804-FC3B-9FD9-A681-B8B1F5F3B2E2}"/>
              </a:ext>
            </a:extLst>
          </p:cNvPr>
          <p:cNvSpPr txBox="1">
            <a:spLocks/>
          </p:cNvSpPr>
          <p:nvPr/>
        </p:nvSpPr>
        <p:spPr>
          <a:xfrm>
            <a:off x="568505" y="2171415"/>
            <a:ext cx="2708096" cy="2293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Joel Zirkle</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Ghazal Arabidarrehdor</a:t>
            </a:r>
          </a:p>
        </p:txBody>
      </p:sp>
      <p:pic>
        <p:nvPicPr>
          <p:cNvPr id="19" name="Picture 18">
            <a:extLst>
              <a:ext uri="{FF2B5EF4-FFF2-40B4-BE49-F238E27FC236}">
                <a16:creationId xmlns:a16="http://schemas.microsoft.com/office/drawing/2014/main" id="{933E15BF-FDED-E9C4-F969-0F56A840C574}"/>
              </a:ext>
            </a:extLst>
          </p:cNvPr>
          <p:cNvPicPr>
            <a:picLocks noChangeAspect="1"/>
          </p:cNvPicPr>
          <p:nvPr/>
        </p:nvPicPr>
        <p:blipFill rotWithShape="1">
          <a:blip r:embed="rId3"/>
          <a:srcRect l="2837" b="3097"/>
          <a:stretch/>
        </p:blipFill>
        <p:spPr>
          <a:xfrm rot="10800000">
            <a:off x="8402487" y="1083041"/>
            <a:ext cx="3791378" cy="4935621"/>
          </a:xfrm>
          <a:prstGeom prst="rect">
            <a:avLst/>
          </a:prstGeom>
        </p:spPr>
      </p:pic>
      <p:pic>
        <p:nvPicPr>
          <p:cNvPr id="20" name="Picture 19">
            <a:extLst>
              <a:ext uri="{FF2B5EF4-FFF2-40B4-BE49-F238E27FC236}">
                <a16:creationId xmlns:a16="http://schemas.microsoft.com/office/drawing/2014/main" id="{1CDB8BFC-866F-DD93-1567-43A3927C784C}"/>
              </a:ext>
            </a:extLst>
          </p:cNvPr>
          <p:cNvPicPr>
            <a:picLocks noChangeAspect="1"/>
          </p:cNvPicPr>
          <p:nvPr/>
        </p:nvPicPr>
        <p:blipFill>
          <a:blip r:embed="rId4"/>
          <a:stretch>
            <a:fillRect/>
          </a:stretch>
        </p:blipFill>
        <p:spPr>
          <a:xfrm flipV="1">
            <a:off x="-1" y="701365"/>
            <a:ext cx="11924985" cy="264079"/>
          </a:xfrm>
          <a:prstGeom prst="rect">
            <a:avLst/>
          </a:prstGeom>
        </p:spPr>
      </p:pic>
      <p:sp>
        <p:nvSpPr>
          <p:cNvPr id="21" name="Title 1">
            <a:extLst>
              <a:ext uri="{FF2B5EF4-FFF2-40B4-BE49-F238E27FC236}">
                <a16:creationId xmlns:a16="http://schemas.microsoft.com/office/drawing/2014/main" id="{5127D4EC-4F49-2F41-EA7C-24DD52DD4FDC}"/>
              </a:ext>
            </a:extLst>
          </p:cNvPr>
          <p:cNvSpPr txBox="1">
            <a:spLocks/>
          </p:cNvSpPr>
          <p:nvPr/>
        </p:nvSpPr>
        <p:spPr>
          <a:xfrm>
            <a:off x="786653" y="46675"/>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Acknowledgment</a:t>
            </a:r>
            <a:endParaRPr lang="en-US" sz="4900" dirty="0"/>
          </a:p>
        </p:txBody>
      </p:sp>
    </p:spTree>
    <p:extLst>
      <p:ext uri="{BB962C8B-B14F-4D97-AF65-F5344CB8AC3E}">
        <p14:creationId xmlns:p14="http://schemas.microsoft.com/office/powerpoint/2010/main" val="142631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2E5D2D-EE16-B29A-ECE8-24F7B12AFFD7}"/>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117606" y="66211"/>
            <a:ext cx="11712224" cy="741784"/>
          </a:xfrm>
        </p:spPr>
        <p:txBody>
          <a:bodyPr vert="horz" lIns="91440" tIns="45720" rIns="91440" bIns="45720" rtlCol="0" anchor="ctr">
            <a:noAutofit/>
          </a:bodyPr>
          <a:lstStyle/>
          <a:p>
            <a:r>
              <a:rPr lang="en-US" sz="4000" b="1" i="0" kern="1200" dirty="0">
                <a:solidFill>
                  <a:schemeClr val="tx1"/>
                </a:solidFill>
                <a:effectLst/>
                <a:latin typeface="+mj-lt"/>
                <a:ea typeface="+mj-ea"/>
                <a:cs typeface="+mj-cs"/>
              </a:rPr>
              <a:t>Goal: </a:t>
            </a:r>
            <a:r>
              <a:rPr lang="en-US" sz="3200" dirty="0"/>
              <a:t>Extraction of Pharmacokinetic Insights and Biomedical Factor</a:t>
            </a:r>
          </a:p>
        </p:txBody>
      </p:sp>
      <p:sp>
        <p:nvSpPr>
          <p:cNvPr id="10" name="TextBox 9">
            <a:extLst>
              <a:ext uri="{FF2B5EF4-FFF2-40B4-BE49-F238E27FC236}">
                <a16:creationId xmlns:a16="http://schemas.microsoft.com/office/drawing/2014/main" id="{2E8579CC-4DFB-7D5D-F3D5-D5963E7591E1}"/>
              </a:ext>
            </a:extLst>
          </p:cNvPr>
          <p:cNvSpPr txBox="1"/>
          <p:nvPr/>
        </p:nvSpPr>
        <p:spPr>
          <a:xfrm>
            <a:off x="208594" y="925776"/>
            <a:ext cx="11712224" cy="1286661"/>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sz="1600" b="1" dirty="0"/>
              <a:t>Extract critical biomedical data, </a:t>
            </a:r>
            <a:r>
              <a:rPr lang="en-US" sz="1600" dirty="0"/>
              <a:t>including pharmacokinetic drug-drug interactions, object and precipitant drugs, and intrinsic factors, from literature using locally hosted Large Language Models (LLMs). </a:t>
            </a:r>
          </a:p>
          <a:p>
            <a:endParaRPr lang="en-US" sz="1600" dirty="0"/>
          </a:p>
          <a:p>
            <a:pPr marL="285750" indent="-285750">
              <a:buFont typeface="Arial" panose="020B0604020202020204" pitchFamily="34" charset="0"/>
              <a:buChar char="•"/>
            </a:pPr>
            <a:r>
              <a:rPr lang="en-US" sz="1600" b="1" dirty="0"/>
              <a:t>Implement secure</a:t>
            </a:r>
            <a:r>
              <a:rPr lang="en-US" sz="1600" dirty="0"/>
              <a:t>, locally hosted Large Language Models (LLMs) to automate extraction and classification of interaction data while ensuring data privacy</a:t>
            </a:r>
          </a:p>
          <a:p>
            <a:endParaRPr lang="en-US" sz="1600" dirty="0"/>
          </a:p>
        </p:txBody>
      </p:sp>
      <p:sp>
        <p:nvSpPr>
          <p:cNvPr id="11" name="Slide Number Placeholder 23">
            <a:extLst>
              <a:ext uri="{FF2B5EF4-FFF2-40B4-BE49-F238E27FC236}">
                <a16:creationId xmlns:a16="http://schemas.microsoft.com/office/drawing/2014/main" id="{24907D67-47BF-2F98-B3CA-CFDC2747CAEC}"/>
              </a:ext>
            </a:extLst>
          </p:cNvPr>
          <p:cNvSpPr>
            <a:spLocks noGrp="1"/>
          </p:cNvSpPr>
          <p:nvPr>
            <p:ph type="sldNum" sz="quarter" idx="12"/>
          </p:nvPr>
        </p:nvSpPr>
        <p:spPr>
          <a:xfrm>
            <a:off x="11021658" y="6429216"/>
            <a:ext cx="899160" cy="365125"/>
          </a:xfrm>
        </p:spPr>
        <p:txBody>
          <a:bodyPr vert="horz" lIns="91440" tIns="45720" rIns="91440" bIns="45720" rtlCol="0" anchor="ctr">
            <a:normAutofit/>
          </a:bodyPr>
          <a:lstStyle/>
          <a:p>
            <a:pPr>
              <a:spcAft>
                <a:spcPts val="600"/>
              </a:spcAft>
            </a:pPr>
            <a:fld id="{0C1C5801-A149-4507-84C7-E53492DC0A92}" type="slidenum">
              <a:rPr lang="en-US" sz="1400" b="1" smtClean="0"/>
              <a:pPr>
                <a:spcAft>
                  <a:spcPts val="600"/>
                </a:spcAft>
              </a:pPr>
              <a:t>3</a:t>
            </a:fld>
            <a:endParaRPr lang="en-US" sz="1400" b="1" dirty="0"/>
          </a:p>
        </p:txBody>
      </p:sp>
      <p:grpSp>
        <p:nvGrpSpPr>
          <p:cNvPr id="5126" name="Group 5125">
            <a:extLst>
              <a:ext uri="{FF2B5EF4-FFF2-40B4-BE49-F238E27FC236}">
                <a16:creationId xmlns:a16="http://schemas.microsoft.com/office/drawing/2014/main" id="{42A25957-1919-3D8E-694C-6D21A5B8AD91}"/>
              </a:ext>
            </a:extLst>
          </p:cNvPr>
          <p:cNvGrpSpPr/>
          <p:nvPr/>
        </p:nvGrpSpPr>
        <p:grpSpPr>
          <a:xfrm>
            <a:off x="7122859" y="2206111"/>
            <a:ext cx="4085079" cy="1786247"/>
            <a:chOff x="2465281" y="1968308"/>
            <a:chExt cx="4393178" cy="1920967"/>
          </a:xfrm>
        </p:grpSpPr>
        <p:pic>
          <p:nvPicPr>
            <p:cNvPr id="5124" name="Picture 4" descr="How to Check For Drug Interactions - Public Health">
              <a:extLst>
                <a:ext uri="{FF2B5EF4-FFF2-40B4-BE49-F238E27FC236}">
                  <a16:creationId xmlns:a16="http://schemas.microsoft.com/office/drawing/2014/main" id="{A1818202-E698-45BB-5004-681C0E3962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879" b="30398"/>
            <a:stretch/>
          </p:blipFill>
          <p:spPr bwMode="auto">
            <a:xfrm>
              <a:off x="2465281" y="1968308"/>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rug-Interactions-Pharmacists-Should-Know (1) - Klinika Digjitale">
              <a:extLst>
                <a:ext uri="{FF2B5EF4-FFF2-40B4-BE49-F238E27FC236}">
                  <a16:creationId xmlns:a16="http://schemas.microsoft.com/office/drawing/2014/main" id="{FABE86B2-893D-149B-E6EA-60F8BC3516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7126" t="9961" r="3146" b="39690"/>
            <a:stretch/>
          </p:blipFill>
          <p:spPr bwMode="auto">
            <a:xfrm>
              <a:off x="4340340" y="3276652"/>
              <a:ext cx="643058" cy="61262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B0311872-60AE-445E-C1C3-9F54D953CE82}"/>
              </a:ext>
            </a:extLst>
          </p:cNvPr>
          <p:cNvSpPr txBox="1"/>
          <p:nvPr/>
        </p:nvSpPr>
        <p:spPr>
          <a:xfrm>
            <a:off x="202627" y="436112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6" name="TextBox 5">
            <a:extLst>
              <a:ext uri="{FF2B5EF4-FFF2-40B4-BE49-F238E27FC236}">
                <a16:creationId xmlns:a16="http://schemas.microsoft.com/office/drawing/2014/main" id="{7426E3F9-1150-DD9C-691C-A11ADD3A8934}"/>
              </a:ext>
            </a:extLst>
          </p:cNvPr>
          <p:cNvSpPr txBox="1"/>
          <p:nvPr/>
        </p:nvSpPr>
        <p:spPr>
          <a:xfrm>
            <a:off x="7590728" y="4256924"/>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the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21" name="TextBox 20">
            <a:extLst>
              <a:ext uri="{FF2B5EF4-FFF2-40B4-BE49-F238E27FC236}">
                <a16:creationId xmlns:a16="http://schemas.microsoft.com/office/drawing/2014/main" id="{7949D582-760E-06B6-EF1F-84AD9545AA67}"/>
              </a:ext>
            </a:extLst>
          </p:cNvPr>
          <p:cNvSpPr txBox="1"/>
          <p:nvPr/>
        </p:nvSpPr>
        <p:spPr>
          <a:xfrm>
            <a:off x="7590728" y="5665639"/>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0F99040-0DBC-0BD1-2727-353D61C56EDF}"/>
              </a:ext>
            </a:extLst>
          </p:cNvPr>
          <p:cNvSpPr txBox="1"/>
          <p:nvPr/>
        </p:nvSpPr>
        <p:spPr>
          <a:xfrm>
            <a:off x="5200679" y="3986137"/>
            <a:ext cx="1381188" cy="369332"/>
          </a:xfrm>
          <a:prstGeom prst="rect">
            <a:avLst/>
          </a:prstGeom>
          <a:noFill/>
        </p:spPr>
        <p:txBody>
          <a:bodyPr wrap="square">
            <a:spAutoFit/>
          </a:bodyPr>
          <a:lstStyle/>
          <a:p>
            <a:r>
              <a:rPr lang="en-US" altLang="en-US" b="1" dirty="0"/>
              <a:t>Precipitant?</a:t>
            </a:r>
            <a:endParaRPr lang="en-US" dirty="0"/>
          </a:p>
        </p:txBody>
      </p:sp>
      <p:sp>
        <p:nvSpPr>
          <p:cNvPr id="24" name="TextBox 23">
            <a:extLst>
              <a:ext uri="{FF2B5EF4-FFF2-40B4-BE49-F238E27FC236}">
                <a16:creationId xmlns:a16="http://schemas.microsoft.com/office/drawing/2014/main" id="{DBF8A1AD-3FBE-41CC-E9F0-0DBD24A2A519}"/>
              </a:ext>
            </a:extLst>
          </p:cNvPr>
          <p:cNvSpPr txBox="1"/>
          <p:nvPr/>
        </p:nvSpPr>
        <p:spPr>
          <a:xfrm>
            <a:off x="5299656" y="3764125"/>
            <a:ext cx="967911" cy="369332"/>
          </a:xfrm>
          <a:prstGeom prst="rect">
            <a:avLst/>
          </a:prstGeom>
          <a:noFill/>
        </p:spPr>
        <p:txBody>
          <a:bodyPr wrap="square">
            <a:spAutoFit/>
          </a:bodyPr>
          <a:lstStyle/>
          <a:p>
            <a:r>
              <a:rPr lang="en-US" altLang="en-US" b="1" dirty="0"/>
              <a:t>Object?</a:t>
            </a:r>
            <a:endParaRPr lang="en-US" dirty="0"/>
          </a:p>
        </p:txBody>
      </p:sp>
      <p:grpSp>
        <p:nvGrpSpPr>
          <p:cNvPr id="5122" name="Graphic 5120" descr="A flying arrow">
            <a:extLst>
              <a:ext uri="{FF2B5EF4-FFF2-40B4-BE49-F238E27FC236}">
                <a16:creationId xmlns:a16="http://schemas.microsoft.com/office/drawing/2014/main" id="{023860D1-D9DC-14C6-AC68-909D158B5773}"/>
              </a:ext>
            </a:extLst>
          </p:cNvPr>
          <p:cNvGrpSpPr/>
          <p:nvPr/>
        </p:nvGrpSpPr>
        <p:grpSpPr>
          <a:xfrm rot="388923">
            <a:off x="5047020" y="4339457"/>
            <a:ext cx="2241593" cy="901755"/>
            <a:chOff x="7982475" y="2484729"/>
            <a:chExt cx="1565244" cy="901755"/>
          </a:xfrm>
        </p:grpSpPr>
        <p:sp>
          <p:nvSpPr>
            <p:cNvPr id="5123" name="Freeform: Shape 5122">
              <a:extLst>
                <a:ext uri="{FF2B5EF4-FFF2-40B4-BE49-F238E27FC236}">
                  <a16:creationId xmlns:a16="http://schemas.microsoft.com/office/drawing/2014/main" id="{B0957AA7-2B9C-F1A8-D6B9-B38103459E3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125" name="Freeform: Shape 5124">
              <a:extLst>
                <a:ext uri="{FF2B5EF4-FFF2-40B4-BE49-F238E27FC236}">
                  <a16:creationId xmlns:a16="http://schemas.microsoft.com/office/drawing/2014/main" id="{495569C6-D2D1-5839-9615-1402C0283468}"/>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5132" name="TextBox 5131">
            <a:extLst>
              <a:ext uri="{FF2B5EF4-FFF2-40B4-BE49-F238E27FC236}">
                <a16:creationId xmlns:a16="http://schemas.microsoft.com/office/drawing/2014/main" id="{9DB408F1-A91D-A19E-78AF-ECDEF155CB37}"/>
              </a:ext>
            </a:extLst>
          </p:cNvPr>
          <p:cNvSpPr txBox="1"/>
          <p:nvPr/>
        </p:nvSpPr>
        <p:spPr>
          <a:xfrm>
            <a:off x="149320" y="5431745"/>
            <a:ext cx="4224676" cy="954107"/>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“Following a single 20 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a:latin typeface="Times New Roman" panose="02020603050405020304" pitchFamily="18" charset="0"/>
                <a:cs typeface="Times New Roman" panose="02020603050405020304" pitchFamily="18" charset="0"/>
              </a:rPr>
              <a:t>C max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five times 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5134" name="TextBox 5133">
            <a:extLst>
              <a:ext uri="{FF2B5EF4-FFF2-40B4-BE49-F238E27FC236}">
                <a16:creationId xmlns:a16="http://schemas.microsoft.com/office/drawing/2014/main" id="{01AB1BAD-56E6-5440-C93C-256D37CDB3C6}"/>
              </a:ext>
            </a:extLst>
          </p:cNvPr>
          <p:cNvSpPr txBox="1"/>
          <p:nvPr/>
        </p:nvSpPr>
        <p:spPr>
          <a:xfrm>
            <a:off x="5123586" y="5296307"/>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7" name="TextBox 6">
            <a:extLst>
              <a:ext uri="{FF2B5EF4-FFF2-40B4-BE49-F238E27FC236}">
                <a16:creationId xmlns:a16="http://schemas.microsoft.com/office/drawing/2014/main" id="{31CD191B-F71A-8A4E-A8DE-5EBC49A8E0C4}"/>
              </a:ext>
            </a:extLst>
          </p:cNvPr>
          <p:cNvSpPr txBox="1"/>
          <p:nvPr/>
        </p:nvSpPr>
        <p:spPr>
          <a:xfrm>
            <a:off x="202627" y="2872846"/>
            <a:ext cx="3831962"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Pharmacokinetic Drug-Drug Interaction (PK-DDI)</a:t>
            </a:r>
          </a:p>
        </p:txBody>
      </p:sp>
      <p:sp>
        <p:nvSpPr>
          <p:cNvPr id="13" name="TextBox 12">
            <a:extLst>
              <a:ext uri="{FF2B5EF4-FFF2-40B4-BE49-F238E27FC236}">
                <a16:creationId xmlns:a16="http://schemas.microsoft.com/office/drawing/2014/main" id="{825CD2CA-552B-57D9-5112-A42BB1C87E14}"/>
              </a:ext>
            </a:extLst>
          </p:cNvPr>
          <p:cNvSpPr txBox="1"/>
          <p:nvPr/>
        </p:nvSpPr>
        <p:spPr>
          <a:xfrm>
            <a:off x="47381" y="6611779"/>
            <a:ext cx="6097904" cy="261610"/>
          </a:xfrm>
          <a:prstGeom prst="rect">
            <a:avLst/>
          </a:prstGeom>
          <a:noFill/>
        </p:spPr>
        <p:txBody>
          <a:bodyPr wrap="square">
            <a:spAutoFit/>
          </a:bodyPr>
          <a:lstStyle/>
          <a:p>
            <a:r>
              <a:rPr lang="en-US" sz="1050" dirty="0"/>
              <a:t>[1]  https://dailymed.nlm.nih.gov/dailymed/fda</a:t>
            </a:r>
          </a:p>
        </p:txBody>
      </p:sp>
    </p:spTree>
    <p:extLst>
      <p:ext uri="{BB962C8B-B14F-4D97-AF65-F5344CB8AC3E}">
        <p14:creationId xmlns:p14="http://schemas.microsoft.com/office/powerpoint/2010/main" val="13575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1" grpId="0"/>
      <p:bldP spid="23" grpId="0"/>
      <p:bldP spid="24" grpId="0"/>
      <p:bldP spid="5132" grpId="0"/>
      <p:bldP spid="51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0" name="Title 1">
            <a:extLst>
              <a:ext uri="{FF2B5EF4-FFF2-40B4-BE49-F238E27FC236}">
                <a16:creationId xmlns:a16="http://schemas.microsoft.com/office/drawing/2014/main" id="{F901D52A-1E3C-B26E-818E-D25FB5BA1B7C}"/>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i="0" kern="1200" dirty="0">
                <a:solidFill>
                  <a:schemeClr val="tx1"/>
                </a:solidFill>
                <a:effectLst/>
                <a:latin typeface="+mj-lt"/>
                <a:ea typeface="+mj-ea"/>
                <a:cs typeface="+mj-cs"/>
              </a:rPr>
              <a:t>Introduction</a:t>
            </a:r>
            <a:endParaRPr lang="en-US" sz="5400" kern="1200" dirty="0">
              <a:solidFill>
                <a:schemeClr val="tx1"/>
              </a:solidFill>
              <a:latin typeface="+mj-lt"/>
              <a:ea typeface="+mj-ea"/>
              <a:cs typeface="+mj-cs"/>
            </a:endParaRPr>
          </a:p>
        </p:txBody>
      </p:sp>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21" name="Oval 20">
            <a:extLst>
              <a:ext uri="{FF2B5EF4-FFF2-40B4-BE49-F238E27FC236}">
                <a16:creationId xmlns:a16="http://schemas.microsoft.com/office/drawing/2014/main" id="{3A9931CC-FF44-1ED4-196F-9DD04878355C}"/>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2" name="Oval 21">
            <a:extLst>
              <a:ext uri="{FF2B5EF4-FFF2-40B4-BE49-F238E27FC236}">
                <a16:creationId xmlns:a16="http://schemas.microsoft.com/office/drawing/2014/main" id="{C3B045CF-036E-A8D1-138D-0AFBE1FBF29C}"/>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3" name="Oval 22">
            <a:extLst>
              <a:ext uri="{FF2B5EF4-FFF2-40B4-BE49-F238E27FC236}">
                <a16:creationId xmlns:a16="http://schemas.microsoft.com/office/drawing/2014/main" id="{D787BAA4-0ACD-44F5-8ADB-A9F6281ECC93}"/>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47B6308-5CCD-9F73-B481-B0EC390A9C08}"/>
              </a:ext>
            </a:extLst>
          </p:cNvPr>
          <p:cNvSpPr/>
          <p:nvPr/>
        </p:nvSpPr>
        <p:spPr>
          <a:xfrm>
            <a:off x="4167183" y="225174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40" name="Isosceles Triangle 39">
            <a:extLst>
              <a:ext uri="{FF2B5EF4-FFF2-40B4-BE49-F238E27FC236}">
                <a16:creationId xmlns:a16="http://schemas.microsoft.com/office/drawing/2014/main" id="{C1801B61-F631-5DF6-3065-8B4251865DA0}"/>
              </a:ext>
            </a:extLst>
          </p:cNvPr>
          <p:cNvSpPr/>
          <p:nvPr/>
        </p:nvSpPr>
        <p:spPr>
          <a:xfrm>
            <a:off x="4167183" y="220465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4167183" y="2161476"/>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4123854" y="21830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8F09D4B-9C9D-855B-1630-0A05A9BA0927}"/>
              </a:ext>
            </a:extLst>
          </p:cNvPr>
          <p:cNvSpPr txBox="1"/>
          <p:nvPr/>
        </p:nvSpPr>
        <p:spPr>
          <a:xfrm>
            <a:off x="7357976" y="1940438"/>
            <a:ext cx="1400452" cy="95410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79" name="TextBox 78">
            <a:extLst>
              <a:ext uri="{FF2B5EF4-FFF2-40B4-BE49-F238E27FC236}">
                <a16:creationId xmlns:a16="http://schemas.microsoft.com/office/drawing/2014/main" id="{EA529E2E-80C4-0899-CB6E-4EC348CEE583}"/>
              </a:ext>
            </a:extLst>
          </p:cNvPr>
          <p:cNvSpPr txBox="1"/>
          <p:nvPr/>
        </p:nvSpPr>
        <p:spPr>
          <a:xfrm>
            <a:off x="2796709" y="2367237"/>
            <a:ext cx="1692941" cy="400110"/>
          </a:xfrm>
          <a:prstGeom prst="rect">
            <a:avLst/>
          </a:prstGeom>
          <a:noFill/>
        </p:spPr>
        <p:txBody>
          <a:bodyPr wrap="square" rtlCol="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Non-PK DDI </a:t>
            </a:r>
            <a:endParaRPr lang="en-US" sz="2000" dirty="0">
              <a:solidFill>
                <a:schemeClr val="accent2">
                  <a:lumMod val="75000"/>
                </a:schemeClr>
              </a:solidFill>
            </a:endParaRPr>
          </a:p>
        </p:txBody>
      </p:sp>
      <p:sp>
        <p:nvSpPr>
          <p:cNvPr id="82" name="TextBox 81">
            <a:extLst>
              <a:ext uri="{FF2B5EF4-FFF2-40B4-BE49-F238E27FC236}">
                <a16:creationId xmlns:a16="http://schemas.microsoft.com/office/drawing/2014/main" id="{43A65D18-68CF-E97F-A7EC-B751A8CEB1ED}"/>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83" name="Slide Number Placeholder 82">
            <a:extLst>
              <a:ext uri="{FF2B5EF4-FFF2-40B4-BE49-F238E27FC236}">
                <a16:creationId xmlns:a16="http://schemas.microsoft.com/office/drawing/2014/main" id="{57351DC3-9D26-0656-C94F-5AD599D994ED}"/>
              </a:ext>
            </a:extLst>
          </p:cNvPr>
          <p:cNvSpPr>
            <a:spLocks noGrp="1"/>
          </p:cNvSpPr>
          <p:nvPr>
            <p:ph type="sldNum" sz="quarter" idx="12"/>
          </p:nvPr>
        </p:nvSpPr>
        <p:spPr/>
        <p:txBody>
          <a:bodyPr/>
          <a:lstStyle/>
          <a:p>
            <a:fld id="{0C1C5801-A149-4507-84C7-E53492DC0A92}" type="slidenum">
              <a:rPr lang="en-US" smtClean="0"/>
              <a:t>4</a:t>
            </a:fld>
            <a:endParaRPr lang="en-US" dirty="0"/>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54770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1.85185E-6 L 0.1694 0.06389 " pathEditMode="relative" rAng="0" ptsTypes="AA">
                                      <p:cBhvr>
                                        <p:cTn id="6" dur="1000" fill="hold"/>
                                        <p:tgtEl>
                                          <p:spTgt spid="22"/>
                                        </p:tgtEl>
                                        <p:attrNameLst>
                                          <p:attrName>ppt_x</p:attrName>
                                          <p:attrName>ppt_y</p:attrName>
                                        </p:attrNameLst>
                                      </p:cBhvr>
                                      <p:rCtr x="8464" y="3194"/>
                                    </p:animMotion>
                                  </p:childTnLst>
                                </p:cTn>
                              </p:par>
                              <p:par>
                                <p:cTn id="7" presetID="27" presetClass="emph" presetSubtype="0" fill="remove" grpId="0" nodeType="withEffect">
                                  <p:stCondLst>
                                    <p:cond delay="1000"/>
                                  </p:stCondLst>
                                  <p:childTnLst>
                                    <p:animClr clrSpc="rgb" dir="cw">
                                      <p:cBhvr override="childStyle">
                                        <p:cTn id="8" dur="375" autoRev="1" fill="remove"/>
                                        <p:tgtEl>
                                          <p:spTgt spid="20"/>
                                        </p:tgtEl>
                                        <p:attrNameLst>
                                          <p:attrName>style.color</p:attrName>
                                        </p:attrNameLst>
                                      </p:cBhvr>
                                      <p:to>
                                        <a:schemeClr val="bg1"/>
                                      </p:to>
                                    </p:animClr>
                                    <p:animClr clrSpc="rgb" dir="cw">
                                      <p:cBhvr>
                                        <p:cTn id="9" dur="375" autoRev="1" fill="remove"/>
                                        <p:tgtEl>
                                          <p:spTgt spid="20"/>
                                        </p:tgtEl>
                                        <p:attrNameLst>
                                          <p:attrName>fillcolor</p:attrName>
                                        </p:attrNameLst>
                                      </p:cBhvr>
                                      <p:to>
                                        <a:schemeClr val="bg1"/>
                                      </p:to>
                                    </p:animClr>
                                    <p:set>
                                      <p:cBhvr>
                                        <p:cTn id="10" dur="375" autoRev="1" fill="remove"/>
                                        <p:tgtEl>
                                          <p:spTgt spid="20"/>
                                        </p:tgtEl>
                                        <p:attrNameLst>
                                          <p:attrName>fill.type</p:attrName>
                                        </p:attrNameLst>
                                      </p:cBhvr>
                                      <p:to>
                                        <p:strVal val="solid"/>
                                      </p:to>
                                    </p:set>
                                    <p:set>
                                      <p:cBhvr>
                                        <p:cTn id="11" dur="375" autoRev="1" fill="remove"/>
                                        <p:tgtEl>
                                          <p:spTgt spid="20"/>
                                        </p:tgtEl>
                                        <p:attrNameLst>
                                          <p:attrName>fill.on</p:attrName>
                                        </p:attrNameLst>
                                      </p:cBhvr>
                                      <p:to>
                                        <p:strVal val="true"/>
                                      </p:to>
                                    </p:set>
                                  </p:childTnLst>
                                </p:cTn>
                              </p:par>
                              <p:par>
                                <p:cTn id="12" presetID="42" presetClass="path" presetSubtype="0" accel="50000" decel="50000" fill="hold" grpId="0" nodeType="withEffect">
                                  <p:stCondLst>
                                    <p:cond delay="1500"/>
                                  </p:stCondLst>
                                  <p:childTnLst>
                                    <p:animMotion origin="layout" path="M -3.75E-6 3.33333E-6 L 0.17058 0.00139 " pathEditMode="relative" rAng="0" ptsTypes="AA">
                                      <p:cBhvr>
                                        <p:cTn id="13" dur="1000" fill="hold"/>
                                        <p:tgtEl>
                                          <p:spTgt spid="21"/>
                                        </p:tgtEl>
                                        <p:attrNameLst>
                                          <p:attrName>ppt_x</p:attrName>
                                          <p:attrName>ppt_y</p:attrName>
                                        </p:attrNameLst>
                                      </p:cBhvr>
                                      <p:rCtr x="8529" y="69"/>
                                    </p:animMotion>
                                  </p:childTnLst>
                                </p:cTn>
                              </p:par>
                              <p:par>
                                <p:cTn id="14" presetID="27" presetClass="emph" presetSubtype="0" fill="remove" grpId="1" nodeType="withEffect">
                                  <p:stCondLst>
                                    <p:cond delay="2250"/>
                                  </p:stCondLst>
                                  <p:childTnLst>
                                    <p:animClr clrSpc="rgb" dir="cw">
                                      <p:cBhvr override="childStyle">
                                        <p:cTn id="15" dur="375" autoRev="1" fill="remove"/>
                                        <p:tgtEl>
                                          <p:spTgt spid="20"/>
                                        </p:tgtEl>
                                        <p:attrNameLst>
                                          <p:attrName>style.color</p:attrName>
                                        </p:attrNameLst>
                                      </p:cBhvr>
                                      <p:to>
                                        <a:schemeClr val="bg1"/>
                                      </p:to>
                                    </p:animClr>
                                    <p:animClr clrSpc="rgb" dir="cw">
                                      <p:cBhvr>
                                        <p:cTn id="16" dur="375" autoRev="1" fill="remove"/>
                                        <p:tgtEl>
                                          <p:spTgt spid="20"/>
                                        </p:tgtEl>
                                        <p:attrNameLst>
                                          <p:attrName>fillcolor</p:attrName>
                                        </p:attrNameLst>
                                      </p:cBhvr>
                                      <p:to>
                                        <a:schemeClr val="bg1"/>
                                      </p:to>
                                    </p:animClr>
                                    <p:set>
                                      <p:cBhvr>
                                        <p:cTn id="17" dur="375" autoRev="1" fill="remove"/>
                                        <p:tgtEl>
                                          <p:spTgt spid="20"/>
                                        </p:tgtEl>
                                        <p:attrNameLst>
                                          <p:attrName>fill.type</p:attrName>
                                        </p:attrNameLst>
                                      </p:cBhvr>
                                      <p:to>
                                        <p:strVal val="solid"/>
                                      </p:to>
                                    </p:set>
                                    <p:set>
                                      <p:cBhvr>
                                        <p:cTn id="18" dur="375" autoRev="1" fill="remove"/>
                                        <p:tgtEl>
                                          <p:spTgt spid="20"/>
                                        </p:tgtEl>
                                        <p:attrNameLst>
                                          <p:attrName>fill.on</p:attrName>
                                        </p:attrNameLst>
                                      </p:cBhvr>
                                      <p:to>
                                        <p:strVal val="true"/>
                                      </p:to>
                                    </p:set>
                                  </p:childTnLst>
                                </p:cTn>
                              </p:par>
                              <p:par>
                                <p:cTn id="19" presetID="42" presetClass="path" presetSubtype="0" accel="50000" decel="50000" fill="hold" grpId="0" nodeType="withEffect">
                                  <p:stCondLst>
                                    <p:cond delay="2750"/>
                                  </p:stCondLst>
                                  <p:childTnLst>
                                    <p:animMotion origin="layout" path="M -3.75E-6 -1.85185E-6 L 0.17019 -0.06412 " pathEditMode="relative" rAng="0" ptsTypes="AA">
                                      <p:cBhvr>
                                        <p:cTn id="20" dur="1000" fill="hold"/>
                                        <p:tgtEl>
                                          <p:spTgt spid="23"/>
                                        </p:tgtEl>
                                        <p:attrNameLst>
                                          <p:attrName>ppt_x</p:attrName>
                                          <p:attrName>ppt_y</p:attrName>
                                        </p:attrNameLst>
                                      </p:cBhvr>
                                      <p:rCtr x="8503" y="-3218"/>
                                    </p:animMotion>
                                  </p:childTnLst>
                                </p:cTn>
                              </p:par>
                              <p:par>
                                <p:cTn id="21" presetID="27" presetClass="emph" presetSubtype="0" fill="remove" grpId="2" nodeType="withEffect">
                                  <p:stCondLst>
                                    <p:cond delay="3500"/>
                                  </p:stCondLst>
                                  <p:childTnLst>
                                    <p:animClr clrSpc="rgb" dir="cw">
                                      <p:cBhvr override="childStyle">
                                        <p:cTn id="22" dur="375" autoRev="1" fill="remove"/>
                                        <p:tgtEl>
                                          <p:spTgt spid="20"/>
                                        </p:tgtEl>
                                        <p:attrNameLst>
                                          <p:attrName>style.color</p:attrName>
                                        </p:attrNameLst>
                                      </p:cBhvr>
                                      <p:to>
                                        <a:schemeClr val="bg1"/>
                                      </p:to>
                                    </p:animClr>
                                    <p:animClr clrSpc="rgb" dir="cw">
                                      <p:cBhvr>
                                        <p:cTn id="23" dur="375" autoRev="1" fill="remove"/>
                                        <p:tgtEl>
                                          <p:spTgt spid="20"/>
                                        </p:tgtEl>
                                        <p:attrNameLst>
                                          <p:attrName>fillcolor</p:attrName>
                                        </p:attrNameLst>
                                      </p:cBhvr>
                                      <p:to>
                                        <a:schemeClr val="bg1"/>
                                      </p:to>
                                    </p:animClr>
                                    <p:set>
                                      <p:cBhvr>
                                        <p:cTn id="24" dur="375" autoRev="1" fill="remove"/>
                                        <p:tgtEl>
                                          <p:spTgt spid="20"/>
                                        </p:tgtEl>
                                        <p:attrNameLst>
                                          <p:attrName>fill.type</p:attrName>
                                        </p:attrNameLst>
                                      </p:cBhvr>
                                      <p:to>
                                        <p:strVal val="solid"/>
                                      </p:to>
                                    </p:set>
                                    <p:set>
                                      <p:cBhvr>
                                        <p:cTn id="25" dur="375" autoRev="1" fill="remove"/>
                                        <p:tgtEl>
                                          <p:spTgt spid="20"/>
                                        </p:tgtEl>
                                        <p:attrNameLst>
                                          <p:attrName>fill.on</p:attrName>
                                        </p:attrNameLst>
                                      </p:cBhvr>
                                      <p:to>
                                        <p:strVal val="true"/>
                                      </p:to>
                                    </p:set>
                                  </p:childTnLst>
                                </p:cTn>
                              </p:par>
                              <p:par>
                                <p:cTn id="26" presetID="27" presetClass="emph" presetSubtype="0" fill="remove" grpId="3" nodeType="withEffect">
                                  <p:stCondLst>
                                    <p:cond delay="4250"/>
                                  </p:stCondLst>
                                  <p:childTnLst>
                                    <p:animClr clrSpc="rgb" dir="cw">
                                      <p:cBhvr override="childStyle">
                                        <p:cTn id="27" dur="375" autoRev="1" fill="remove"/>
                                        <p:tgtEl>
                                          <p:spTgt spid="20"/>
                                        </p:tgtEl>
                                        <p:attrNameLst>
                                          <p:attrName>style.color</p:attrName>
                                        </p:attrNameLst>
                                      </p:cBhvr>
                                      <p:to>
                                        <a:schemeClr val="bg1"/>
                                      </p:to>
                                    </p:animClr>
                                    <p:animClr clrSpc="rgb" dir="cw">
                                      <p:cBhvr>
                                        <p:cTn id="28" dur="375" autoRev="1" fill="remove"/>
                                        <p:tgtEl>
                                          <p:spTgt spid="20"/>
                                        </p:tgtEl>
                                        <p:attrNameLst>
                                          <p:attrName>fillcolor</p:attrName>
                                        </p:attrNameLst>
                                      </p:cBhvr>
                                      <p:to>
                                        <a:schemeClr val="bg1"/>
                                      </p:to>
                                    </p:animClr>
                                    <p:set>
                                      <p:cBhvr>
                                        <p:cTn id="29" dur="375" autoRev="1" fill="remove"/>
                                        <p:tgtEl>
                                          <p:spTgt spid="20"/>
                                        </p:tgtEl>
                                        <p:attrNameLst>
                                          <p:attrName>fill.type</p:attrName>
                                        </p:attrNameLst>
                                      </p:cBhvr>
                                      <p:to>
                                        <p:strVal val="solid"/>
                                      </p:to>
                                    </p:set>
                                    <p:set>
                                      <p:cBhvr>
                                        <p:cTn id="30" dur="375" autoRev="1" fill="remove"/>
                                        <p:tgtEl>
                                          <p:spTgt spid="20"/>
                                        </p:tgtEl>
                                        <p:attrNameLst>
                                          <p:attrName>fill.on</p:attrName>
                                        </p:attrNameLst>
                                      </p:cBhvr>
                                      <p:to>
                                        <p:strVal val="true"/>
                                      </p:to>
                                    </p:set>
                                  </p:childTnLst>
                                </p:cTn>
                              </p:par>
                              <p:par>
                                <p:cTn id="31" presetID="1" presetClass="entr" presetSubtype="0" fill="hold" grpId="0" nodeType="withEffect">
                                  <p:stCondLst>
                                    <p:cond delay="5000"/>
                                  </p:stCondLst>
                                  <p:childTnLst>
                                    <p:set>
                                      <p:cBhvr>
                                        <p:cTn id="32" dur="1" fill="hold">
                                          <p:stCondLst>
                                            <p:cond delay="0"/>
                                          </p:stCondLst>
                                        </p:cTn>
                                        <p:tgtEl>
                                          <p:spTgt spid="79"/>
                                        </p:tgtEl>
                                        <p:attrNameLst>
                                          <p:attrName>style.visibility</p:attrName>
                                        </p:attrNameLst>
                                      </p:cBhvr>
                                      <p:to>
                                        <p:strVal val="visible"/>
                                      </p:to>
                                    </p:set>
                                  </p:childTnLst>
                                </p:cTn>
                              </p:par>
                              <p:par>
                                <p:cTn id="33" presetID="42" presetClass="path" presetSubtype="0" accel="50000" decel="50000" fill="hold" grpId="0" nodeType="withEffect">
                                  <p:stCondLst>
                                    <p:cond delay="5000"/>
                                  </p:stCondLst>
                                  <p:childTnLst>
                                    <p:animMotion origin="layout" path="M 4.58333E-6 -0.01042 L 0.22851 -0.07801 " pathEditMode="relative" rAng="0" ptsTypes="AA">
                                      <p:cBhvr>
                                        <p:cTn id="34" dur="750" fill="hold"/>
                                        <p:tgtEl>
                                          <p:spTgt spid="39"/>
                                        </p:tgtEl>
                                        <p:attrNameLst>
                                          <p:attrName>ppt_x</p:attrName>
                                          <p:attrName>ppt_y</p:attrName>
                                        </p:attrNameLst>
                                      </p:cBhvr>
                                      <p:rCtr x="11419" y="-3380"/>
                                    </p:animMotion>
                                  </p:childTnLst>
                                </p:cTn>
                              </p:par>
                              <p:par>
                                <p:cTn id="35" presetID="1" presetClass="exit" presetSubtype="0" fill="hold" grpId="1" nodeType="withEffect">
                                  <p:stCondLst>
                                    <p:cond delay="5750"/>
                                  </p:stCondLst>
                                  <p:childTnLst>
                                    <p:set>
                                      <p:cBhvr>
                                        <p:cTn id="36" dur="1" fill="hold">
                                          <p:stCondLst>
                                            <p:cond delay="0"/>
                                          </p:stCondLst>
                                        </p:cTn>
                                        <p:tgtEl>
                                          <p:spTgt spid="79"/>
                                        </p:tgtEl>
                                        <p:attrNameLst>
                                          <p:attrName>style.visibility</p:attrName>
                                        </p:attrNameLst>
                                      </p:cBhvr>
                                      <p:to>
                                        <p:strVal val="hidden"/>
                                      </p:to>
                                    </p:set>
                                  </p:childTnLst>
                                </p:cTn>
                              </p:par>
                              <p:par>
                                <p:cTn id="37" presetID="27" presetClass="emph" presetSubtype="0" fill="remove" grpId="4" nodeType="withEffect">
                                  <p:stCondLst>
                                    <p:cond delay="5700"/>
                                  </p:stCondLst>
                                  <p:childTnLst>
                                    <p:animClr clrSpc="rgb" dir="cw">
                                      <p:cBhvr override="childStyle">
                                        <p:cTn id="38" dur="375" autoRev="1" fill="remove"/>
                                        <p:tgtEl>
                                          <p:spTgt spid="20"/>
                                        </p:tgtEl>
                                        <p:attrNameLst>
                                          <p:attrName>style.color</p:attrName>
                                        </p:attrNameLst>
                                      </p:cBhvr>
                                      <p:to>
                                        <a:schemeClr val="bg1"/>
                                      </p:to>
                                    </p:animClr>
                                    <p:animClr clrSpc="rgb" dir="cw">
                                      <p:cBhvr>
                                        <p:cTn id="39" dur="375" autoRev="1" fill="remove"/>
                                        <p:tgtEl>
                                          <p:spTgt spid="20"/>
                                        </p:tgtEl>
                                        <p:attrNameLst>
                                          <p:attrName>fillcolor</p:attrName>
                                        </p:attrNameLst>
                                      </p:cBhvr>
                                      <p:to>
                                        <a:schemeClr val="bg1"/>
                                      </p:to>
                                    </p:animClr>
                                    <p:set>
                                      <p:cBhvr>
                                        <p:cTn id="40" dur="375" autoRev="1" fill="remove"/>
                                        <p:tgtEl>
                                          <p:spTgt spid="20"/>
                                        </p:tgtEl>
                                        <p:attrNameLst>
                                          <p:attrName>fill.type</p:attrName>
                                        </p:attrNameLst>
                                      </p:cBhvr>
                                      <p:to>
                                        <p:strVal val="solid"/>
                                      </p:to>
                                    </p:set>
                                    <p:set>
                                      <p:cBhvr>
                                        <p:cTn id="41" dur="375" autoRev="1" fill="remove"/>
                                        <p:tgtEl>
                                          <p:spTgt spid="20"/>
                                        </p:tgtEl>
                                        <p:attrNameLst>
                                          <p:attrName>fill.on</p:attrName>
                                        </p:attrNameLst>
                                      </p:cBhvr>
                                      <p:to>
                                        <p:strVal val="true"/>
                                      </p:to>
                                    </p:set>
                                  </p:childTnLst>
                                </p:cTn>
                              </p:par>
                              <p:par>
                                <p:cTn id="42" presetID="27" presetClass="emph" presetSubtype="0" fill="remove" grpId="7" nodeType="withEffect">
                                  <p:stCondLst>
                                    <p:cond delay="6250"/>
                                  </p:stCondLst>
                                  <p:childTnLst>
                                    <p:animClr clrSpc="rgb" dir="cw">
                                      <p:cBhvr override="childStyle">
                                        <p:cTn id="43" dur="375" autoRev="1" fill="remove"/>
                                        <p:tgtEl>
                                          <p:spTgt spid="20"/>
                                        </p:tgtEl>
                                        <p:attrNameLst>
                                          <p:attrName>style.color</p:attrName>
                                        </p:attrNameLst>
                                      </p:cBhvr>
                                      <p:to>
                                        <a:schemeClr val="bg1"/>
                                      </p:to>
                                    </p:animClr>
                                    <p:animClr clrSpc="rgb" dir="cw">
                                      <p:cBhvr>
                                        <p:cTn id="44" dur="375" autoRev="1" fill="remove"/>
                                        <p:tgtEl>
                                          <p:spTgt spid="20"/>
                                        </p:tgtEl>
                                        <p:attrNameLst>
                                          <p:attrName>fillcolor</p:attrName>
                                        </p:attrNameLst>
                                      </p:cBhvr>
                                      <p:to>
                                        <a:schemeClr val="bg1"/>
                                      </p:to>
                                    </p:animClr>
                                    <p:set>
                                      <p:cBhvr>
                                        <p:cTn id="45" dur="375" autoRev="1" fill="remove"/>
                                        <p:tgtEl>
                                          <p:spTgt spid="20"/>
                                        </p:tgtEl>
                                        <p:attrNameLst>
                                          <p:attrName>fill.type</p:attrName>
                                        </p:attrNameLst>
                                      </p:cBhvr>
                                      <p:to>
                                        <p:strVal val="solid"/>
                                      </p:to>
                                    </p:set>
                                    <p:set>
                                      <p:cBhvr>
                                        <p:cTn id="46" dur="375" autoRev="1" fill="remove"/>
                                        <p:tgtEl>
                                          <p:spTgt spid="20"/>
                                        </p:tgtEl>
                                        <p:attrNameLst>
                                          <p:attrName>fill.on</p:attrName>
                                        </p:attrNameLst>
                                      </p:cBhvr>
                                      <p:to>
                                        <p:strVal val="true"/>
                                      </p:to>
                                    </p:set>
                                  </p:childTnLst>
                                </p:cTn>
                              </p:par>
                              <p:par>
                                <p:cTn id="47" presetID="1" presetClass="entr" presetSubtype="0" fill="hold" grpId="0" nodeType="withEffect">
                                  <p:stCondLst>
                                    <p:cond delay="7000"/>
                                  </p:stCondLst>
                                  <p:childTnLst>
                                    <p:set>
                                      <p:cBhvr>
                                        <p:cTn id="48" dur="1" fill="hold">
                                          <p:stCondLst>
                                            <p:cond delay="0"/>
                                          </p:stCondLst>
                                        </p:cTn>
                                        <p:tgtEl>
                                          <p:spTgt spid="78"/>
                                        </p:tgtEl>
                                        <p:attrNameLst>
                                          <p:attrName>style.visibility</p:attrName>
                                        </p:attrNameLst>
                                      </p:cBhvr>
                                      <p:to>
                                        <p:strVal val="visible"/>
                                      </p:to>
                                    </p:set>
                                  </p:childTnLst>
                                </p:cTn>
                              </p:par>
                              <p:par>
                                <p:cTn id="49" presetID="42" presetClass="path" presetSubtype="0" accel="50000" decel="50000" fill="hold" grpId="0" nodeType="withEffect">
                                  <p:stCondLst>
                                    <p:cond delay="7000"/>
                                  </p:stCondLst>
                                  <p:childTnLst>
                                    <p:animMotion origin="layout" path="M 4.58333E-6 -0.01042 L 0.22851 -0.02361 " pathEditMode="relative" rAng="0" ptsTypes="AA">
                                      <p:cBhvr>
                                        <p:cTn id="50" dur="750" fill="hold"/>
                                        <p:tgtEl>
                                          <p:spTgt spid="40"/>
                                        </p:tgtEl>
                                        <p:attrNameLst>
                                          <p:attrName>ppt_x</p:attrName>
                                          <p:attrName>ppt_y</p:attrName>
                                        </p:attrNameLst>
                                      </p:cBhvr>
                                      <p:rCtr x="11419" y="-671"/>
                                    </p:animMotion>
                                  </p:childTnLst>
                                </p:cTn>
                              </p:par>
                              <p:par>
                                <p:cTn id="51" presetID="1" presetClass="exit" presetSubtype="0" fill="hold" grpId="1" nodeType="withEffect">
                                  <p:stCondLst>
                                    <p:cond delay="7750"/>
                                  </p:stCondLst>
                                  <p:childTnLst>
                                    <p:set>
                                      <p:cBhvr>
                                        <p:cTn id="52" dur="1" fill="hold">
                                          <p:stCondLst>
                                            <p:cond delay="0"/>
                                          </p:stCondLst>
                                        </p:cTn>
                                        <p:tgtEl>
                                          <p:spTgt spid="78"/>
                                        </p:tgtEl>
                                        <p:attrNameLst>
                                          <p:attrName>style.visibility</p:attrName>
                                        </p:attrNameLst>
                                      </p:cBhvr>
                                      <p:to>
                                        <p:strVal val="hidden"/>
                                      </p:to>
                                    </p:set>
                                  </p:childTnLst>
                                </p:cTn>
                              </p:par>
                              <p:par>
                                <p:cTn id="53" presetID="27" presetClass="emph" presetSubtype="0" fill="remove" grpId="5" nodeType="withEffect">
                                  <p:stCondLst>
                                    <p:cond delay="7250"/>
                                  </p:stCondLst>
                                  <p:childTnLst>
                                    <p:animClr clrSpc="rgb" dir="cw">
                                      <p:cBhvr override="childStyle">
                                        <p:cTn id="54" dur="375" autoRev="1" fill="remove"/>
                                        <p:tgtEl>
                                          <p:spTgt spid="20"/>
                                        </p:tgtEl>
                                        <p:attrNameLst>
                                          <p:attrName>style.color</p:attrName>
                                        </p:attrNameLst>
                                      </p:cBhvr>
                                      <p:to>
                                        <a:schemeClr val="bg1"/>
                                      </p:to>
                                    </p:animClr>
                                    <p:animClr clrSpc="rgb" dir="cw">
                                      <p:cBhvr>
                                        <p:cTn id="55" dur="375" autoRev="1" fill="remove"/>
                                        <p:tgtEl>
                                          <p:spTgt spid="20"/>
                                        </p:tgtEl>
                                        <p:attrNameLst>
                                          <p:attrName>fillcolor</p:attrName>
                                        </p:attrNameLst>
                                      </p:cBhvr>
                                      <p:to>
                                        <a:schemeClr val="bg1"/>
                                      </p:to>
                                    </p:animClr>
                                    <p:set>
                                      <p:cBhvr>
                                        <p:cTn id="56" dur="375" autoRev="1" fill="remove"/>
                                        <p:tgtEl>
                                          <p:spTgt spid="20"/>
                                        </p:tgtEl>
                                        <p:attrNameLst>
                                          <p:attrName>fill.type</p:attrName>
                                        </p:attrNameLst>
                                      </p:cBhvr>
                                      <p:to>
                                        <p:strVal val="solid"/>
                                      </p:to>
                                    </p:set>
                                    <p:set>
                                      <p:cBhvr>
                                        <p:cTn id="57" dur="375" autoRev="1" fill="remove"/>
                                        <p:tgtEl>
                                          <p:spTgt spid="20"/>
                                        </p:tgtEl>
                                        <p:attrNameLst>
                                          <p:attrName>fill.on</p:attrName>
                                        </p:attrNameLst>
                                      </p:cBhvr>
                                      <p:to>
                                        <p:strVal val="true"/>
                                      </p:to>
                                    </p:set>
                                  </p:childTnLst>
                                </p:cTn>
                              </p:par>
                              <p:par>
                                <p:cTn id="58" presetID="27" presetClass="emph" presetSubtype="0" fill="remove" grpId="8" nodeType="withEffect">
                                  <p:stCondLst>
                                    <p:cond delay="8000"/>
                                  </p:stCondLst>
                                  <p:childTnLst>
                                    <p:animClr clrSpc="rgb" dir="cw">
                                      <p:cBhvr override="childStyle">
                                        <p:cTn id="59" dur="375" autoRev="1" fill="remove"/>
                                        <p:tgtEl>
                                          <p:spTgt spid="20"/>
                                        </p:tgtEl>
                                        <p:attrNameLst>
                                          <p:attrName>style.color</p:attrName>
                                        </p:attrNameLst>
                                      </p:cBhvr>
                                      <p:to>
                                        <a:schemeClr val="bg1"/>
                                      </p:to>
                                    </p:animClr>
                                    <p:animClr clrSpc="rgb" dir="cw">
                                      <p:cBhvr>
                                        <p:cTn id="60" dur="375" autoRev="1" fill="remove"/>
                                        <p:tgtEl>
                                          <p:spTgt spid="20"/>
                                        </p:tgtEl>
                                        <p:attrNameLst>
                                          <p:attrName>fillcolor</p:attrName>
                                        </p:attrNameLst>
                                      </p:cBhvr>
                                      <p:to>
                                        <a:schemeClr val="bg1"/>
                                      </p:to>
                                    </p:animClr>
                                    <p:set>
                                      <p:cBhvr>
                                        <p:cTn id="61" dur="375" autoRev="1" fill="remove"/>
                                        <p:tgtEl>
                                          <p:spTgt spid="20"/>
                                        </p:tgtEl>
                                        <p:attrNameLst>
                                          <p:attrName>fill.type</p:attrName>
                                        </p:attrNameLst>
                                      </p:cBhvr>
                                      <p:to>
                                        <p:strVal val="solid"/>
                                      </p:to>
                                    </p:set>
                                    <p:set>
                                      <p:cBhvr>
                                        <p:cTn id="62" dur="375" autoRev="1" fill="remove"/>
                                        <p:tgtEl>
                                          <p:spTgt spid="20"/>
                                        </p:tgtEl>
                                        <p:attrNameLst>
                                          <p:attrName>fill.on</p:attrName>
                                        </p:attrNameLst>
                                      </p:cBhvr>
                                      <p:to>
                                        <p:strVal val="true"/>
                                      </p:to>
                                    </p:set>
                                  </p:childTnLst>
                                </p:cTn>
                              </p:par>
                              <p:par>
                                <p:cTn id="63" presetID="1" presetClass="entr" presetSubtype="0" fill="hold" grpId="2" nodeType="withEffect">
                                  <p:stCondLst>
                                    <p:cond delay="8750"/>
                                  </p:stCondLst>
                                  <p:childTnLst>
                                    <p:set>
                                      <p:cBhvr>
                                        <p:cTn id="64" dur="1" fill="hold">
                                          <p:stCondLst>
                                            <p:cond delay="0"/>
                                          </p:stCondLst>
                                        </p:cTn>
                                        <p:tgtEl>
                                          <p:spTgt spid="79"/>
                                        </p:tgtEl>
                                        <p:attrNameLst>
                                          <p:attrName>style.visibility</p:attrName>
                                        </p:attrNameLst>
                                      </p:cBhvr>
                                      <p:to>
                                        <p:strVal val="visible"/>
                                      </p:to>
                                    </p:set>
                                  </p:childTnLst>
                                </p:cTn>
                              </p:par>
                              <p:par>
                                <p:cTn id="65" presetID="42" presetClass="path" presetSubtype="0" accel="50000" decel="50000" fill="hold" grpId="0" nodeType="withEffect">
                                  <p:stCondLst>
                                    <p:cond delay="8750"/>
                                  </p:stCondLst>
                                  <p:childTnLst>
                                    <p:animMotion origin="layout" path="M 4.58333E-6 -0.01042 L 0.22812 0.03634 " pathEditMode="relative" rAng="0" ptsTypes="AA">
                                      <p:cBhvr>
                                        <p:cTn id="66" dur="750" fill="hold"/>
                                        <p:tgtEl>
                                          <p:spTgt spid="41"/>
                                        </p:tgtEl>
                                        <p:attrNameLst>
                                          <p:attrName>ppt_x</p:attrName>
                                          <p:attrName>ppt_y</p:attrName>
                                        </p:attrNameLst>
                                      </p:cBhvr>
                                      <p:rCtr x="11406" y="2338"/>
                                    </p:animMotion>
                                  </p:childTnLst>
                                </p:cTn>
                              </p:par>
                              <p:par>
                                <p:cTn id="67" presetID="1" presetClass="exit" presetSubtype="0" fill="hold" grpId="3" nodeType="withEffect">
                                  <p:stCondLst>
                                    <p:cond delay="9500"/>
                                  </p:stCondLst>
                                  <p:childTnLst>
                                    <p:set>
                                      <p:cBhvr>
                                        <p:cTn id="68" dur="1" fill="hold">
                                          <p:stCondLst>
                                            <p:cond delay="0"/>
                                          </p:stCondLst>
                                        </p:cTn>
                                        <p:tgtEl>
                                          <p:spTgt spid="79"/>
                                        </p:tgtEl>
                                        <p:attrNameLst>
                                          <p:attrName>style.visibility</p:attrName>
                                        </p:attrNameLst>
                                      </p:cBhvr>
                                      <p:to>
                                        <p:strVal val="hidden"/>
                                      </p:to>
                                    </p:set>
                                  </p:childTnLst>
                                </p:cTn>
                              </p:par>
                              <p:par>
                                <p:cTn id="69" presetID="27" presetClass="emph" presetSubtype="0" fill="remove" grpId="6" nodeType="withEffect">
                                  <p:stCondLst>
                                    <p:cond delay="9500"/>
                                  </p:stCondLst>
                                  <p:childTnLst>
                                    <p:animClr clrSpc="rgb" dir="cw">
                                      <p:cBhvr override="childStyle">
                                        <p:cTn id="70" dur="375" autoRev="1" fill="remove"/>
                                        <p:tgtEl>
                                          <p:spTgt spid="20"/>
                                        </p:tgtEl>
                                        <p:attrNameLst>
                                          <p:attrName>style.color</p:attrName>
                                        </p:attrNameLst>
                                      </p:cBhvr>
                                      <p:to>
                                        <a:schemeClr val="bg1"/>
                                      </p:to>
                                    </p:animClr>
                                    <p:animClr clrSpc="rgb" dir="cw">
                                      <p:cBhvr>
                                        <p:cTn id="71" dur="375" autoRev="1" fill="remove"/>
                                        <p:tgtEl>
                                          <p:spTgt spid="20"/>
                                        </p:tgtEl>
                                        <p:attrNameLst>
                                          <p:attrName>fillcolor</p:attrName>
                                        </p:attrNameLst>
                                      </p:cBhvr>
                                      <p:to>
                                        <a:schemeClr val="bg1"/>
                                      </p:to>
                                    </p:animClr>
                                    <p:set>
                                      <p:cBhvr>
                                        <p:cTn id="72" dur="375" autoRev="1" fill="remove"/>
                                        <p:tgtEl>
                                          <p:spTgt spid="20"/>
                                        </p:tgtEl>
                                        <p:attrNameLst>
                                          <p:attrName>fill.type</p:attrName>
                                        </p:attrNameLst>
                                      </p:cBhvr>
                                      <p:to>
                                        <p:strVal val="solid"/>
                                      </p:to>
                                    </p:set>
                                    <p:set>
                                      <p:cBhvr>
                                        <p:cTn id="73" dur="375" autoRev="1" fill="remove"/>
                                        <p:tgtEl>
                                          <p:spTgt spid="20"/>
                                        </p:tgtEl>
                                        <p:attrNameLst>
                                          <p:attrName>fill.on</p:attrName>
                                        </p:attrNameLst>
                                      </p:cBhvr>
                                      <p:to>
                                        <p:strVal val="true"/>
                                      </p:to>
                                    </p:set>
                                  </p:childTnLst>
                                </p:cTn>
                              </p:par>
                              <p:par>
                                <p:cTn id="74" presetID="27" presetClass="emph" presetSubtype="0" fill="remove" grpId="9" nodeType="withEffect">
                                  <p:stCondLst>
                                    <p:cond delay="10000"/>
                                  </p:stCondLst>
                                  <p:childTnLst>
                                    <p:animClr clrSpc="rgb" dir="cw">
                                      <p:cBhvr override="childStyle">
                                        <p:cTn id="75" dur="375" autoRev="1" fill="remove"/>
                                        <p:tgtEl>
                                          <p:spTgt spid="20"/>
                                        </p:tgtEl>
                                        <p:attrNameLst>
                                          <p:attrName>style.color</p:attrName>
                                        </p:attrNameLst>
                                      </p:cBhvr>
                                      <p:to>
                                        <a:schemeClr val="bg1"/>
                                      </p:to>
                                    </p:animClr>
                                    <p:animClr clrSpc="rgb" dir="cw">
                                      <p:cBhvr>
                                        <p:cTn id="76" dur="375" autoRev="1" fill="remove"/>
                                        <p:tgtEl>
                                          <p:spTgt spid="20"/>
                                        </p:tgtEl>
                                        <p:attrNameLst>
                                          <p:attrName>fillcolor</p:attrName>
                                        </p:attrNameLst>
                                      </p:cBhvr>
                                      <p:to>
                                        <a:schemeClr val="bg1"/>
                                      </p:to>
                                    </p:animClr>
                                    <p:set>
                                      <p:cBhvr>
                                        <p:cTn id="77" dur="375" autoRev="1" fill="remove"/>
                                        <p:tgtEl>
                                          <p:spTgt spid="20"/>
                                        </p:tgtEl>
                                        <p:attrNameLst>
                                          <p:attrName>fill.type</p:attrName>
                                        </p:attrNameLst>
                                      </p:cBhvr>
                                      <p:to>
                                        <p:strVal val="solid"/>
                                      </p:to>
                                    </p:set>
                                    <p:set>
                                      <p:cBhvr>
                                        <p:cTn id="78" dur="375" autoRev="1" fill="remove"/>
                                        <p:tgtEl>
                                          <p:spTgt spid="20"/>
                                        </p:tgtEl>
                                        <p:attrNameLst>
                                          <p:attrName>fill.on</p:attrName>
                                        </p:attrNameLst>
                                      </p:cBhvr>
                                      <p:to>
                                        <p:strVal val="true"/>
                                      </p:to>
                                    </p:set>
                                  </p:childTnLst>
                                </p:cTn>
                              </p:par>
                              <p:par>
                                <p:cTn id="79" presetID="1" presetClass="entr" presetSubtype="0" fill="hold" grpId="2" nodeType="withEffect">
                                  <p:stCondLst>
                                    <p:cond delay="10500"/>
                                  </p:stCondLst>
                                  <p:childTnLst>
                                    <p:set>
                                      <p:cBhvr>
                                        <p:cTn id="80" dur="1" fill="hold">
                                          <p:stCondLst>
                                            <p:cond delay="0"/>
                                          </p:stCondLst>
                                        </p:cTn>
                                        <p:tgtEl>
                                          <p:spTgt spid="78"/>
                                        </p:tgtEl>
                                        <p:attrNameLst>
                                          <p:attrName>style.visibility</p:attrName>
                                        </p:attrNameLst>
                                      </p:cBhvr>
                                      <p:to>
                                        <p:strVal val="visible"/>
                                      </p:to>
                                    </p:set>
                                  </p:childTnLst>
                                </p:cTn>
                              </p:par>
                              <p:par>
                                <p:cTn id="81" presetID="42" presetClass="path" presetSubtype="0" accel="50000" decel="50000" fill="hold" grpId="0" nodeType="withEffect">
                                  <p:stCondLst>
                                    <p:cond delay="10750"/>
                                  </p:stCondLst>
                                  <p:childTnLst>
                                    <p:animMotion origin="layout" path="M 2.08333E-7 -0.01042 L 0.23164 0.08472 " pathEditMode="relative" rAng="0" ptsTypes="AA">
                                      <p:cBhvr>
                                        <p:cTn id="82" dur="750" fill="hold"/>
                                        <p:tgtEl>
                                          <p:spTgt spid="42"/>
                                        </p:tgtEl>
                                        <p:attrNameLst>
                                          <p:attrName>ppt_x</p:attrName>
                                          <p:attrName>ppt_y</p:attrName>
                                        </p:attrNameLst>
                                      </p:cBhvr>
                                      <p:rCtr x="11576" y="4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9" grpId="0" animBg="1"/>
      <p:bldP spid="40" grpId="0" animBg="1"/>
      <p:bldP spid="41" grpId="0" animBg="1"/>
      <p:bldP spid="42" grpId="0"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78" grpId="0"/>
      <p:bldP spid="78" grpId="1"/>
      <p:bldP spid="78" grpId="2"/>
      <p:bldP spid="79" grpId="0"/>
      <p:bldP spid="79" grpId="1"/>
      <p:bldP spid="79" grpId="2"/>
      <p:bldP spid="79" grpId="3"/>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0A6412C-C7D5-ED79-FED7-A62E86CFC3AC}"/>
              </a:ext>
            </a:extLst>
          </p:cNvPr>
          <p:cNvSpPr txBox="1"/>
          <p:nvPr/>
        </p:nvSpPr>
        <p:spPr>
          <a:xfrm>
            <a:off x="7365596" y="1934848"/>
            <a:ext cx="1400452" cy="95410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49" name="Rectangle: Rounded Corners 48">
            <a:extLst>
              <a:ext uri="{FF2B5EF4-FFF2-40B4-BE49-F238E27FC236}">
                <a16:creationId xmlns:a16="http://schemas.microsoft.com/office/drawing/2014/main" id="{0E0E584D-A666-1542-1A55-0DEA5A90CC34}"/>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22589" y="1847742"/>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51338" y="1640774"/>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43109" y="2412470"/>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15051" y="222360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20695" y="1810227"/>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86767" y="2403521"/>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Isosceles Triangle 15">
            <a:extLst>
              <a:ext uri="{FF2B5EF4-FFF2-40B4-BE49-F238E27FC236}">
                <a16:creationId xmlns:a16="http://schemas.microsoft.com/office/drawing/2014/main" id="{B3452E25-CE3D-C807-4868-4C3D5D2E5B8C}"/>
              </a:ext>
            </a:extLst>
          </p:cNvPr>
          <p:cNvSpPr/>
          <p:nvPr/>
        </p:nvSpPr>
        <p:spPr>
          <a:xfrm>
            <a:off x="1815051" y="266890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9" name="Pentagon 18">
            <a:extLst>
              <a:ext uri="{FF2B5EF4-FFF2-40B4-BE49-F238E27FC236}">
                <a16:creationId xmlns:a16="http://schemas.microsoft.com/office/drawing/2014/main" id="{FDE87DDF-5478-D966-4232-4C41E5D0AAC6}"/>
              </a:ext>
            </a:extLst>
          </p:cNvPr>
          <p:cNvSpPr/>
          <p:nvPr/>
        </p:nvSpPr>
        <p:spPr>
          <a:xfrm>
            <a:off x="6922642" y="1631700"/>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24293" y="2036709"/>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22642" y="2451837"/>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22642" y="2848641"/>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2719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5594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0" name="Title 1">
            <a:extLst>
              <a:ext uri="{FF2B5EF4-FFF2-40B4-BE49-F238E27FC236}">
                <a16:creationId xmlns:a16="http://schemas.microsoft.com/office/drawing/2014/main" id="{F901D52A-1E3C-B26E-818E-D25FB5BA1B7C}"/>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i="0" kern="1200" dirty="0">
                <a:solidFill>
                  <a:schemeClr val="tx1"/>
                </a:solidFill>
                <a:effectLst/>
                <a:latin typeface="+mj-lt"/>
                <a:ea typeface="+mj-ea"/>
                <a:cs typeface="+mj-cs"/>
              </a:rPr>
              <a:t>Introduction</a:t>
            </a:r>
            <a:endParaRPr lang="en-US" sz="5400" kern="1200" dirty="0">
              <a:solidFill>
                <a:schemeClr val="tx1"/>
              </a:solidFill>
              <a:latin typeface="+mj-lt"/>
              <a:ea typeface="+mj-ea"/>
              <a:cs typeface="+mj-cs"/>
            </a:endParaRPr>
          </a:p>
        </p:txBody>
      </p:sp>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771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6214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6214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62149" y="279488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91372" y="2400942"/>
            <a:ext cx="819435" cy="3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813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8F09D4B-9C9D-855B-1630-0A05A9BA0927}"/>
              </a:ext>
            </a:extLst>
          </p:cNvPr>
          <p:cNvSpPr txBox="1"/>
          <p:nvPr/>
        </p:nvSpPr>
        <p:spPr>
          <a:xfrm>
            <a:off x="7365596" y="1934848"/>
            <a:ext cx="1400452" cy="95410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770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5" name="Isosceles Triangle 34">
            <a:extLst>
              <a:ext uri="{FF2B5EF4-FFF2-40B4-BE49-F238E27FC236}">
                <a16:creationId xmlns:a16="http://schemas.microsoft.com/office/drawing/2014/main" id="{7C974DAB-9D2C-30BF-D1F8-C14009B535F1}"/>
              </a:ext>
            </a:extLst>
          </p:cNvPr>
          <p:cNvSpPr/>
          <p:nvPr/>
        </p:nvSpPr>
        <p:spPr>
          <a:xfrm>
            <a:off x="6962149" y="167150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6E562EC-8506-9E57-A9ED-1130C3F15808}"/>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8610600" y="6356350"/>
            <a:ext cx="2743200" cy="365125"/>
          </a:xfrm>
        </p:spPr>
        <p:txBody>
          <a:bodyPr/>
          <a:lstStyle/>
          <a:p>
            <a:r>
              <a:rPr lang="en-US" dirty="0"/>
              <a:t>4</a:t>
            </a:r>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5440679"/>
          </a:xfrm>
          <a:prstGeom prst="rect">
            <a:avLst/>
          </a:prstGeom>
        </p:spPr>
      </p:pic>
    </p:spTree>
    <p:extLst>
      <p:ext uri="{BB962C8B-B14F-4D97-AF65-F5344CB8AC3E}">
        <p14:creationId xmlns:p14="http://schemas.microsoft.com/office/powerpoint/2010/main" val="38372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7296561" y="3990979"/>
            <a:ext cx="1400452"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and object drug</a:t>
            </a:r>
          </a:p>
        </p:txBody>
      </p:sp>
      <p:sp>
        <p:nvSpPr>
          <p:cNvPr id="16" name="Isosceles Triangle 15">
            <a:extLst>
              <a:ext uri="{FF2B5EF4-FFF2-40B4-BE49-F238E27FC236}">
                <a16:creationId xmlns:a16="http://schemas.microsoft.com/office/drawing/2014/main" id="{B3452E25-CE3D-C807-4868-4C3D5D2E5B8C}"/>
              </a:ext>
            </a:extLst>
          </p:cNvPr>
          <p:cNvSpPr/>
          <p:nvPr/>
        </p:nvSpPr>
        <p:spPr>
          <a:xfrm>
            <a:off x="1805212" y="454652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1445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0" name="Title 1">
            <a:extLst>
              <a:ext uri="{FF2B5EF4-FFF2-40B4-BE49-F238E27FC236}">
                <a16:creationId xmlns:a16="http://schemas.microsoft.com/office/drawing/2014/main" id="{F901D52A-1E3C-B26E-818E-D25FB5BA1B7C}"/>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i="0" kern="1200" dirty="0">
                <a:solidFill>
                  <a:schemeClr val="tx1"/>
                </a:solidFill>
                <a:effectLst/>
                <a:latin typeface="+mj-lt"/>
                <a:ea typeface="+mj-ea"/>
                <a:cs typeface="+mj-cs"/>
              </a:rPr>
              <a:t>Introduction</a:t>
            </a:r>
            <a:endParaRPr lang="en-US" sz="5400" kern="1200" dirty="0">
              <a:solidFill>
                <a:schemeClr val="tx1"/>
              </a:solidFill>
              <a:latin typeface="+mj-lt"/>
              <a:ea typeface="+mj-ea"/>
              <a:cs typeface="+mj-cs"/>
            </a:endParaRPr>
          </a:p>
        </p:txBody>
      </p:sp>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8F09D4B-9C9D-855B-1630-0A05A9BA0927}"/>
              </a:ext>
            </a:extLst>
          </p:cNvPr>
          <p:cNvSpPr txBox="1"/>
          <p:nvPr/>
        </p:nvSpPr>
        <p:spPr>
          <a:xfrm>
            <a:off x="7357976" y="1940438"/>
            <a:ext cx="1400452" cy="95410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798836" y="5914901"/>
            <a:ext cx="2846035" cy="338554"/>
          </a:xfrm>
          <a:prstGeom prst="rect">
            <a:avLst/>
          </a:prstGeom>
          <a:noFill/>
        </p:spPr>
        <p:txBody>
          <a:bodyPr wrap="square">
            <a:spAutoFit/>
          </a:bodyPr>
          <a:lstStyle/>
          <a:p>
            <a:pPr algn="r"/>
            <a:r>
              <a:rPr lang="en-US" sz="1600" dirty="0">
                <a:effectLst/>
                <a:latin typeface="Calibri" panose="020F0502020204030204" pitchFamily="34" charset="0"/>
                <a:ea typeface="Calibri" panose="020F0502020204030204" pitchFamily="34" charset="0"/>
                <a:cs typeface="Times New Roman" panose="02020603050405020304" pitchFamily="18" charset="0"/>
              </a:rPr>
              <a:t>1) Traditional Machine Learning</a:t>
            </a:r>
            <a:endParaRPr lang="en-US" sz="1600" dirty="0"/>
          </a:p>
        </p:txBody>
      </p:sp>
      <p:sp>
        <p:nvSpPr>
          <p:cNvPr id="3" name="TextBox 2">
            <a:extLst>
              <a:ext uri="{FF2B5EF4-FFF2-40B4-BE49-F238E27FC236}">
                <a16:creationId xmlns:a16="http://schemas.microsoft.com/office/drawing/2014/main" id="{A30A3B65-0361-BB08-CD21-5355DD6DF1FC}"/>
              </a:ext>
            </a:extLst>
          </p:cNvPr>
          <p:cNvSpPr txBox="1"/>
          <p:nvPr/>
        </p:nvSpPr>
        <p:spPr>
          <a:xfrm>
            <a:off x="5165827" y="5909611"/>
            <a:ext cx="5349497" cy="338554"/>
          </a:xfrm>
          <a:prstGeom prst="rect">
            <a:avLst/>
          </a:prstGeom>
          <a:noFill/>
        </p:spPr>
        <p:txBody>
          <a:bodyPr wrap="square">
            <a:spAutoFit/>
          </a:bodyPr>
          <a:lstStyle/>
          <a:p>
            <a:pPr algn="r"/>
            <a:r>
              <a:rPr lang="en-US" sz="1600" dirty="0">
                <a:effectLst/>
                <a:latin typeface="Calibri" panose="020F0502020204030204" pitchFamily="34" charset="0"/>
                <a:ea typeface="Calibri" panose="020F0502020204030204" pitchFamily="34" charset="0"/>
                <a:cs typeface="Times New Roman" panose="02020603050405020304" pitchFamily="18" charset="0"/>
              </a:rPr>
              <a:t>2) Pre-trained Transformer base Large Language models (LLM)</a:t>
            </a:r>
            <a:endParaRPr lang="en-US" sz="1600" dirty="0"/>
          </a:p>
        </p:txBody>
      </p:sp>
      <p:sp>
        <p:nvSpPr>
          <p:cNvPr id="18" name="TextBox 17">
            <a:extLst>
              <a:ext uri="{FF2B5EF4-FFF2-40B4-BE49-F238E27FC236}">
                <a16:creationId xmlns:a16="http://schemas.microsoft.com/office/drawing/2014/main" id="{20A6412C-C7D5-ED79-FED7-A62E86CFC3AC}"/>
              </a:ext>
            </a:extLst>
          </p:cNvPr>
          <p:cNvSpPr txBox="1"/>
          <p:nvPr/>
        </p:nvSpPr>
        <p:spPr>
          <a:xfrm>
            <a:off x="261182" y="3868263"/>
            <a:ext cx="1400452" cy="95410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a:t>
            </a:r>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8610600" y="6356350"/>
            <a:ext cx="2743200" cy="365125"/>
          </a:xfrm>
        </p:spPr>
        <p:txBody>
          <a:bodyPr/>
          <a:lstStyle/>
          <a:p>
            <a:r>
              <a:rPr lang="en-US" dirty="0"/>
              <a:t>4</a:t>
            </a:r>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5440679"/>
          </a:xfrm>
          <a:prstGeom prst="rect">
            <a:avLst/>
          </a:prstGeom>
        </p:spPr>
      </p:pic>
    </p:spTree>
    <p:extLst>
      <p:ext uri="{BB962C8B-B14F-4D97-AF65-F5344CB8AC3E}">
        <p14:creationId xmlns:p14="http://schemas.microsoft.com/office/powerpoint/2010/main" val="105417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9" name="TextBox 8">
            <a:extLst>
              <a:ext uri="{FF2B5EF4-FFF2-40B4-BE49-F238E27FC236}">
                <a16:creationId xmlns:a16="http://schemas.microsoft.com/office/drawing/2014/main" id="{F7FDA8E2-B5C5-A2CF-801B-8113DCF34EC1}"/>
              </a:ext>
            </a:extLst>
          </p:cNvPr>
          <p:cNvSpPr txBox="1"/>
          <p:nvPr/>
        </p:nvSpPr>
        <p:spPr>
          <a:xfrm>
            <a:off x="5560639" y="2027466"/>
            <a:ext cx="5821909" cy="954107"/>
          </a:xfrm>
          <a:prstGeom prst="rect">
            <a:avLst/>
          </a:prstGeom>
          <a:noFill/>
        </p:spPr>
        <p:txBody>
          <a:bodyPr wrap="square">
            <a:spAutoFit/>
          </a:bodyPr>
          <a:lstStyle/>
          <a:p>
            <a:pPr marL="342900" indent="-342900" algn="l">
              <a:buFont typeface="+mj-lt"/>
              <a:buAutoNum type="arabicPeriod"/>
            </a:pPr>
            <a:r>
              <a:rPr lang="en-US" sz="1400" dirty="0">
                <a:solidFill>
                  <a:srgbClr val="3A3B41"/>
                </a:solidFill>
                <a:latin typeface="Montserrat" panose="020B0604020202020204" pitchFamily="2" charset="0"/>
              </a:rPr>
              <a:t>Training is slow 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dirty="0">
                <a:solidFill>
                  <a:srgbClr val="3A3B41"/>
                </a:solidFill>
                <a:latin typeface="Montserrat" panose="020B0604020202020204" pitchFamily="2" charset="0"/>
              </a:rPr>
              <a:t>Long sequences cause vanishing gradients, leading to loss of word relationships</a:t>
            </a:r>
          </a:p>
        </p:txBody>
      </p:sp>
      <p:sp>
        <p:nvSpPr>
          <p:cNvPr id="10" name="TextBox 9">
            <a:extLst>
              <a:ext uri="{FF2B5EF4-FFF2-40B4-BE49-F238E27FC236}">
                <a16:creationId xmlns:a16="http://schemas.microsoft.com/office/drawing/2014/main" id="{C5DDD414-E7A0-95AB-818A-EEC1140531BF}"/>
              </a:ext>
            </a:extLst>
          </p:cNvPr>
          <p:cNvSpPr txBox="1"/>
          <p:nvPr/>
        </p:nvSpPr>
        <p:spPr>
          <a:xfrm>
            <a:off x="-47861" y="897685"/>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3416746" y="1817122"/>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369405" y="4334542"/>
            <a:ext cx="3375659" cy="2246769"/>
          </a:xfrm>
          <a:prstGeom prst="rect">
            <a:avLst/>
          </a:prstGeom>
          <a:noFill/>
        </p:spPr>
        <p:txBody>
          <a:bodyPr wrap="square">
            <a:spAutoFit/>
          </a:bodyPr>
          <a:lstStyle/>
          <a:p>
            <a:pPr marL="342900" indent="-342900">
              <a:buFont typeface="+mj-lt"/>
              <a:buAutoNum type="arabicPeriod"/>
            </a:pPr>
            <a:r>
              <a:rPr lang="en-US" sz="1400" dirty="0">
                <a:solidFill>
                  <a:srgbClr val="3A3B41"/>
                </a:solidFill>
                <a:latin typeface="Montserrat" panose="00000500000000000000" pitchFamily="2" charset="0"/>
              </a:rPr>
              <a:t>Pre-trained models drastically reduce training time.</a:t>
            </a:r>
          </a:p>
          <a:p>
            <a:pPr marL="342900" indent="-342900">
              <a:buFont typeface="+mj-lt"/>
              <a:buAutoNum type="arabicPeriod"/>
            </a:pPr>
            <a:endParaRPr lang="en-US" sz="1400" dirty="0">
              <a:solidFill>
                <a:srgbClr val="3A3B41"/>
              </a:solidFill>
              <a:latin typeface="Montserrat" panose="00000500000000000000" pitchFamily="2" charset="0"/>
            </a:endParaRPr>
          </a:p>
          <a:p>
            <a:pPr marL="342900" indent="-342900">
              <a:buFont typeface="+mj-lt"/>
              <a:buAutoNum type="arabicPeriod"/>
            </a:pPr>
            <a:r>
              <a:rPr lang="en-US" sz="1400" dirty="0">
                <a:solidFill>
                  <a:srgbClr val="3A3B41"/>
                </a:solidFill>
                <a:latin typeface="Montserrat" panose="00000500000000000000" pitchFamily="2" charset="0"/>
              </a:rPr>
              <a:t>It can identify complex relationships in longer sequences through attention mechanisms. (the bigger the model, the longer sequence and relationship one can process)</a:t>
            </a:r>
          </a:p>
        </p:txBody>
      </p:sp>
      <p:sp>
        <p:nvSpPr>
          <p:cNvPr id="18" name="TextBox 17">
            <a:extLst>
              <a:ext uri="{FF2B5EF4-FFF2-40B4-BE49-F238E27FC236}">
                <a16:creationId xmlns:a16="http://schemas.microsoft.com/office/drawing/2014/main" id="{61248CF2-DCBD-7013-F251-39C0F26DEA0C}"/>
              </a:ext>
            </a:extLst>
          </p:cNvPr>
          <p:cNvSpPr txBox="1"/>
          <p:nvPr/>
        </p:nvSpPr>
        <p:spPr>
          <a:xfrm>
            <a:off x="3538793" y="4762789"/>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p:txBody>
          <a:bodyPr/>
          <a:lstStyle/>
          <a:p>
            <a:r>
              <a:rPr lang="en-US" dirty="0"/>
              <a:t>5</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370485"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Background: </a:t>
            </a:r>
            <a:r>
              <a:rPr lang="en-US" sz="4000" dirty="0"/>
              <a:t>traditional NLP vs Large Language Models</a:t>
            </a:r>
          </a:p>
        </p:txBody>
      </p:sp>
      <p:pic>
        <p:nvPicPr>
          <p:cNvPr id="25" name="Picture 24">
            <a:extLst>
              <a:ext uri="{FF2B5EF4-FFF2-40B4-BE49-F238E27FC236}">
                <a16:creationId xmlns:a16="http://schemas.microsoft.com/office/drawing/2014/main" id="{7D38DA72-E8C5-82E4-E4CD-EE9A99E6B3E1}"/>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5440679"/>
          </a:xfrm>
          <a:prstGeom prst="rect">
            <a:avLst/>
          </a:prstGeom>
        </p:spPr>
      </p:pic>
      <p:sp>
        <p:nvSpPr>
          <p:cNvPr id="3" name="TextBox 2">
            <a:extLst>
              <a:ext uri="{FF2B5EF4-FFF2-40B4-BE49-F238E27FC236}">
                <a16:creationId xmlns:a16="http://schemas.microsoft.com/office/drawing/2014/main" id="{137022A4-C718-CDA7-FD52-6E633B318DEC}"/>
              </a:ext>
            </a:extLst>
          </p:cNvPr>
          <p:cNvSpPr txBox="1"/>
          <p:nvPr/>
        </p:nvSpPr>
        <p:spPr>
          <a:xfrm>
            <a:off x="-253900" y="4902033"/>
            <a:ext cx="3845726" cy="646331"/>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Transformer base </a:t>
            </a:r>
            <a:br>
              <a:rPr lang="en-US" dirty="0"/>
            </a:br>
            <a:r>
              <a:rPr lang="en-US" dirty="0"/>
              <a:t>LLMs  </a:t>
            </a:r>
          </a:p>
        </p:txBody>
      </p:sp>
      <p:sp>
        <p:nvSpPr>
          <p:cNvPr id="6" name="TextBox 5">
            <a:extLst>
              <a:ext uri="{FF2B5EF4-FFF2-40B4-BE49-F238E27FC236}">
                <a16:creationId xmlns:a16="http://schemas.microsoft.com/office/drawing/2014/main" id="{EC498F02-A2BC-9F33-62BA-360D551B6A48}"/>
              </a:ext>
            </a:extLst>
          </p:cNvPr>
          <p:cNvSpPr txBox="1"/>
          <p:nvPr/>
        </p:nvSpPr>
        <p:spPr>
          <a:xfrm>
            <a:off x="9863943" y="4627197"/>
            <a:ext cx="1489857"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an LLM model</a:t>
            </a:r>
          </a:p>
        </p:txBody>
      </p:sp>
      <p:sp>
        <p:nvSpPr>
          <p:cNvPr id="7" name="TextBox 6">
            <a:extLst>
              <a:ext uri="{FF2B5EF4-FFF2-40B4-BE49-F238E27FC236}">
                <a16:creationId xmlns:a16="http://schemas.microsoft.com/office/drawing/2014/main" id="{311C16D3-38B7-5BF0-50FE-C8E7CC2CD737}"/>
              </a:ext>
            </a:extLst>
          </p:cNvPr>
          <p:cNvSpPr txBox="1"/>
          <p:nvPr/>
        </p:nvSpPr>
        <p:spPr>
          <a:xfrm>
            <a:off x="9566710" y="5841926"/>
            <a:ext cx="2492398"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In-context learning</a:t>
            </a:r>
          </a:p>
          <a:p>
            <a:pPr algn="ctr"/>
            <a:r>
              <a:rPr lang="en-US" sz="1600" b="1" dirty="0">
                <a:latin typeface="Calibri" panose="020F0502020204030204" pitchFamily="34" charset="0"/>
                <a:ea typeface="Calibri" panose="020F0502020204030204" pitchFamily="34" charset="0"/>
                <a:cs typeface="Times New Roman" panose="02020603050405020304" pitchFamily="18" charset="0"/>
              </a:rPr>
              <a:t> (Zero or few-shot learning)</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3599770" y="2118165"/>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3599769" y="5090865"/>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grpSp>
        <p:nvGrpSpPr>
          <p:cNvPr id="28" name="Graphic 5120" descr="A flying arrow">
            <a:extLst>
              <a:ext uri="{FF2B5EF4-FFF2-40B4-BE49-F238E27FC236}">
                <a16:creationId xmlns:a16="http://schemas.microsoft.com/office/drawing/2014/main" id="{9CF4C61A-2AB2-EC58-3739-89D8F677CAE7}"/>
              </a:ext>
            </a:extLst>
          </p:cNvPr>
          <p:cNvGrpSpPr/>
          <p:nvPr/>
        </p:nvGrpSpPr>
        <p:grpSpPr>
          <a:xfrm rot="21366581">
            <a:off x="9103940" y="4839526"/>
            <a:ext cx="608858" cy="382863"/>
            <a:chOff x="7982475" y="2484729"/>
            <a:chExt cx="1565244" cy="901755"/>
          </a:xfrm>
          <a:solidFill>
            <a:schemeClr val="tx1"/>
          </a:solidFill>
        </p:grpSpPr>
        <p:sp>
          <p:nvSpPr>
            <p:cNvPr id="29" name="Freeform: Shape 28">
              <a:extLst>
                <a:ext uri="{FF2B5EF4-FFF2-40B4-BE49-F238E27FC236}">
                  <a16:creationId xmlns:a16="http://schemas.microsoft.com/office/drawing/2014/main" id="{05C71C5F-8656-9ADC-6A48-EA53F593835F}"/>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30" name="Freeform: Shape 29">
              <a:extLst>
                <a:ext uri="{FF2B5EF4-FFF2-40B4-BE49-F238E27FC236}">
                  <a16:creationId xmlns:a16="http://schemas.microsoft.com/office/drawing/2014/main" id="{004358D6-8C5E-8757-A94D-63EFB6CAD8E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pSp>
        <p:nvGrpSpPr>
          <p:cNvPr id="31" name="Graphic 5120" descr="A flying arrow">
            <a:extLst>
              <a:ext uri="{FF2B5EF4-FFF2-40B4-BE49-F238E27FC236}">
                <a16:creationId xmlns:a16="http://schemas.microsoft.com/office/drawing/2014/main" id="{77167B95-5F12-717B-503A-8DA92DA8EF7A}"/>
              </a:ext>
            </a:extLst>
          </p:cNvPr>
          <p:cNvGrpSpPr/>
          <p:nvPr/>
        </p:nvGrpSpPr>
        <p:grpSpPr>
          <a:xfrm rot="1428094">
            <a:off x="9143017" y="5682977"/>
            <a:ext cx="608858" cy="382863"/>
            <a:chOff x="7982475" y="2484729"/>
            <a:chExt cx="1565244" cy="901755"/>
          </a:xfrm>
          <a:solidFill>
            <a:schemeClr val="tx1"/>
          </a:solidFill>
        </p:grpSpPr>
        <p:sp>
          <p:nvSpPr>
            <p:cNvPr id="32" name="Freeform: Shape 31">
              <a:extLst>
                <a:ext uri="{FF2B5EF4-FFF2-40B4-BE49-F238E27FC236}">
                  <a16:creationId xmlns:a16="http://schemas.microsoft.com/office/drawing/2014/main" id="{00F48624-878E-6074-6360-29E71AAE076E}"/>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33" name="Freeform: Shape 32">
              <a:extLst>
                <a:ext uri="{FF2B5EF4-FFF2-40B4-BE49-F238E27FC236}">
                  <a16:creationId xmlns:a16="http://schemas.microsoft.com/office/drawing/2014/main" id="{EBFF2E53-28C1-F112-5A9A-FCB5ADEB0F6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475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3D7D3C0-376F-C29F-8E41-1C02E0366DFB}"/>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5440679"/>
          </a:xfrm>
          <a:prstGeom prst="rect">
            <a:avLst/>
          </a:prstGeom>
        </p:spPr>
      </p:pic>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786652" y="46675"/>
            <a:ext cx="9812075" cy="741784"/>
          </a:xfrm>
        </p:spPr>
        <p:txBody>
          <a:bodyPr vert="horz" lIns="91440" tIns="45720" rIns="91440" bIns="45720" rtlCol="0" anchor="ctr">
            <a:normAutofit/>
          </a:bodyPr>
          <a:lstStyle/>
          <a:p>
            <a:r>
              <a:rPr lang="en-US" b="1" i="0" kern="1200" dirty="0">
                <a:solidFill>
                  <a:schemeClr val="tx1"/>
                </a:solidFill>
                <a:effectLst/>
                <a:latin typeface="+mj-lt"/>
                <a:ea typeface="+mj-ea"/>
                <a:cs typeface="+mj-cs"/>
              </a:rPr>
              <a:t>Prior study: </a:t>
            </a:r>
            <a:r>
              <a:rPr lang="en-US" i="0" kern="1200" dirty="0">
                <a:solidFill>
                  <a:schemeClr val="tx1"/>
                </a:solidFill>
                <a:effectLst/>
                <a:latin typeface="+mj-lt"/>
                <a:ea typeface="+mj-ea"/>
                <a:cs typeface="+mj-cs"/>
              </a:rPr>
              <a:t>BioBert Fine-tuning</a:t>
            </a:r>
            <a:endParaRPr lang="en-US"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A595157C-0C60-6EE2-5883-DE412D6FC9F7}"/>
              </a:ext>
            </a:extLst>
          </p:cNvPr>
          <p:cNvSpPr txBox="1"/>
          <p:nvPr/>
        </p:nvSpPr>
        <p:spPr>
          <a:xfrm>
            <a:off x="7284398" y="16160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8" name="Arrow: Curved Right 7">
            <a:extLst>
              <a:ext uri="{FF2B5EF4-FFF2-40B4-BE49-F238E27FC236}">
                <a16:creationId xmlns:a16="http://schemas.microsoft.com/office/drawing/2014/main" id="{5D2C02E1-77E9-0560-2CDB-400ABC6DB878}"/>
              </a:ext>
            </a:extLst>
          </p:cNvPr>
          <p:cNvSpPr/>
          <p:nvPr/>
        </p:nvSpPr>
        <p:spPr>
          <a:xfrm>
            <a:off x="6608542" y="18646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9" name="TextBox 8">
            <a:extLst>
              <a:ext uri="{FF2B5EF4-FFF2-40B4-BE49-F238E27FC236}">
                <a16:creationId xmlns:a16="http://schemas.microsoft.com/office/drawing/2014/main" id="{F27A3DBC-C5DA-E27B-E30C-C0CB2EE26CAA}"/>
              </a:ext>
            </a:extLst>
          </p:cNvPr>
          <p:cNvSpPr txBox="1"/>
          <p:nvPr/>
        </p:nvSpPr>
        <p:spPr>
          <a:xfrm>
            <a:off x="6568450" y="24651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0" name="TextBox 9">
            <a:extLst>
              <a:ext uri="{FF2B5EF4-FFF2-40B4-BE49-F238E27FC236}">
                <a16:creationId xmlns:a16="http://schemas.microsoft.com/office/drawing/2014/main" id="{DFE31BC8-CBA6-3EC1-BAF6-797BA6F68755}"/>
              </a:ext>
            </a:extLst>
          </p:cNvPr>
          <p:cNvSpPr txBox="1"/>
          <p:nvPr/>
        </p:nvSpPr>
        <p:spPr>
          <a:xfrm>
            <a:off x="7284398" y="30169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1" name="Arrow: Curved Right 10">
            <a:extLst>
              <a:ext uri="{FF2B5EF4-FFF2-40B4-BE49-F238E27FC236}">
                <a16:creationId xmlns:a16="http://schemas.microsoft.com/office/drawing/2014/main" id="{0341A904-C6A4-13F1-BB93-E55C1A8E3634}"/>
              </a:ext>
            </a:extLst>
          </p:cNvPr>
          <p:cNvSpPr/>
          <p:nvPr/>
        </p:nvSpPr>
        <p:spPr>
          <a:xfrm>
            <a:off x="6568452" y="34939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TextBox 11">
            <a:extLst>
              <a:ext uri="{FF2B5EF4-FFF2-40B4-BE49-F238E27FC236}">
                <a16:creationId xmlns:a16="http://schemas.microsoft.com/office/drawing/2014/main" id="{7E6D15FB-6423-D8DB-81CA-A2AE2A039677}"/>
              </a:ext>
            </a:extLst>
          </p:cNvPr>
          <p:cNvSpPr txBox="1"/>
          <p:nvPr/>
        </p:nvSpPr>
        <p:spPr>
          <a:xfrm>
            <a:off x="7284398" y="44982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3" name="TextBox 12">
            <a:extLst>
              <a:ext uri="{FF2B5EF4-FFF2-40B4-BE49-F238E27FC236}">
                <a16:creationId xmlns:a16="http://schemas.microsoft.com/office/drawing/2014/main" id="{5866C216-1389-13A3-B0E1-93C3DC5CD592}"/>
              </a:ext>
            </a:extLst>
          </p:cNvPr>
          <p:cNvSpPr txBox="1"/>
          <p:nvPr/>
        </p:nvSpPr>
        <p:spPr>
          <a:xfrm>
            <a:off x="4865861" y="23499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4" name="TextBox 13">
            <a:extLst>
              <a:ext uri="{FF2B5EF4-FFF2-40B4-BE49-F238E27FC236}">
                <a16:creationId xmlns:a16="http://schemas.microsoft.com/office/drawing/2014/main" id="{CC5875EB-6B1B-7CA0-41A7-C47719A3BF37}"/>
              </a:ext>
            </a:extLst>
          </p:cNvPr>
          <p:cNvSpPr txBox="1"/>
          <p:nvPr/>
        </p:nvSpPr>
        <p:spPr>
          <a:xfrm>
            <a:off x="4668515" y="42809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B192DCAF-0C54-3133-1833-22EEDC770752}"/>
              </a:ext>
            </a:extLst>
          </p:cNvPr>
          <p:cNvSpPr txBox="1"/>
          <p:nvPr/>
        </p:nvSpPr>
        <p:spPr>
          <a:xfrm>
            <a:off x="4341606" y="19581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23" name="TextBox 22">
            <a:extLst>
              <a:ext uri="{FF2B5EF4-FFF2-40B4-BE49-F238E27FC236}">
                <a16:creationId xmlns:a16="http://schemas.microsoft.com/office/drawing/2014/main" id="{A807FB8E-7680-F8A8-6978-6EB59BEB7B5D}"/>
              </a:ext>
            </a:extLst>
          </p:cNvPr>
          <p:cNvSpPr txBox="1"/>
          <p:nvPr/>
        </p:nvSpPr>
        <p:spPr>
          <a:xfrm>
            <a:off x="4403618" y="38891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27" name="Right Brace 26">
            <a:extLst>
              <a:ext uri="{FF2B5EF4-FFF2-40B4-BE49-F238E27FC236}">
                <a16:creationId xmlns:a16="http://schemas.microsoft.com/office/drawing/2014/main" id="{0D5D7D91-FDD4-69B6-B550-F475BA09A05A}"/>
              </a:ext>
            </a:extLst>
          </p:cNvPr>
          <p:cNvSpPr/>
          <p:nvPr/>
        </p:nvSpPr>
        <p:spPr>
          <a:xfrm>
            <a:off x="9074704" y="17718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8" name="TextBox 27">
            <a:extLst>
              <a:ext uri="{FF2B5EF4-FFF2-40B4-BE49-F238E27FC236}">
                <a16:creationId xmlns:a16="http://schemas.microsoft.com/office/drawing/2014/main" id="{A0C3330A-6FB0-EE9A-C8AB-A0776776BD4D}"/>
              </a:ext>
            </a:extLst>
          </p:cNvPr>
          <p:cNvSpPr txBox="1"/>
          <p:nvPr/>
        </p:nvSpPr>
        <p:spPr>
          <a:xfrm>
            <a:off x="9674027" y="23779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9" name="Right Brace 28">
            <a:extLst>
              <a:ext uri="{FF2B5EF4-FFF2-40B4-BE49-F238E27FC236}">
                <a16:creationId xmlns:a16="http://schemas.microsoft.com/office/drawing/2014/main" id="{88344283-11C6-6F3A-5833-B80AEBBB7676}"/>
              </a:ext>
            </a:extLst>
          </p:cNvPr>
          <p:cNvSpPr/>
          <p:nvPr/>
        </p:nvSpPr>
        <p:spPr>
          <a:xfrm>
            <a:off x="9074704" y="39763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TextBox 29">
            <a:extLst>
              <a:ext uri="{FF2B5EF4-FFF2-40B4-BE49-F238E27FC236}">
                <a16:creationId xmlns:a16="http://schemas.microsoft.com/office/drawing/2014/main" id="{99A457C9-2E20-9B9E-9C2A-53DC94CC30D0}"/>
              </a:ext>
            </a:extLst>
          </p:cNvPr>
          <p:cNvSpPr txBox="1"/>
          <p:nvPr/>
        </p:nvSpPr>
        <p:spPr>
          <a:xfrm>
            <a:off x="9674027" y="45915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31" name="Right Brace 30">
            <a:extLst>
              <a:ext uri="{FF2B5EF4-FFF2-40B4-BE49-F238E27FC236}">
                <a16:creationId xmlns:a16="http://schemas.microsoft.com/office/drawing/2014/main" id="{B4DA9CA0-14E7-9664-CE28-C85EFBF80E31}"/>
              </a:ext>
            </a:extLst>
          </p:cNvPr>
          <p:cNvSpPr/>
          <p:nvPr/>
        </p:nvSpPr>
        <p:spPr>
          <a:xfrm rot="5400000">
            <a:off x="5854943" y="44257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2" name="TextBox 31">
            <a:extLst>
              <a:ext uri="{FF2B5EF4-FFF2-40B4-BE49-F238E27FC236}">
                <a16:creationId xmlns:a16="http://schemas.microsoft.com/office/drawing/2014/main" id="{C8BB6B5B-E096-0058-9D1D-9FB6EDDCF864}"/>
              </a:ext>
            </a:extLst>
          </p:cNvPr>
          <p:cNvSpPr txBox="1"/>
          <p:nvPr/>
        </p:nvSpPr>
        <p:spPr>
          <a:xfrm>
            <a:off x="5318882" y="58551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38" name="TextBox 37">
            <a:extLst>
              <a:ext uri="{FF2B5EF4-FFF2-40B4-BE49-F238E27FC236}">
                <a16:creationId xmlns:a16="http://schemas.microsoft.com/office/drawing/2014/main" id="{9B0B35D3-385A-11B3-17A6-DA40D36D29EB}"/>
              </a:ext>
            </a:extLst>
          </p:cNvPr>
          <p:cNvSpPr txBox="1"/>
          <p:nvPr/>
        </p:nvSpPr>
        <p:spPr>
          <a:xfrm>
            <a:off x="290306" y="6611270"/>
            <a:ext cx="5958251" cy="200055"/>
          </a:xfrm>
          <a:prstGeom prst="rect">
            <a:avLst/>
          </a:prstGeom>
          <a:noFill/>
        </p:spPr>
        <p:txBody>
          <a:bodyPr wrap="square">
            <a:spAutoFit/>
          </a:bodyPr>
          <a:lstStyle/>
          <a:p>
            <a:pPr algn="ctr"/>
            <a:r>
              <a:rPr lang="en-US" sz="700" dirty="0">
                <a:solidFill>
                  <a:schemeClr val="tx1">
                    <a:lumMod val="65000"/>
                    <a:lumOff val="35000"/>
                  </a:schemeClr>
                </a:solidFill>
                <a:latin typeface="Times New Roman" panose="02020603050405020304" pitchFamily="18" charset="0"/>
                <a:cs typeface="Times New Roman" panose="02020603050405020304" pitchFamily="18" charset="0"/>
              </a:rPr>
              <a:t>1. </a:t>
            </a:r>
            <a:r>
              <a:rPr lang="en-US" sz="700" dirty="0" err="1">
                <a:solidFill>
                  <a:schemeClr val="tx1">
                    <a:lumMod val="65000"/>
                    <a:lumOff val="35000"/>
                  </a:schemeClr>
                </a:solidFill>
                <a:latin typeface="Times New Roman" panose="02020603050405020304" pitchFamily="18" charset="0"/>
                <a:cs typeface="Times New Roman" panose="02020603050405020304" pitchFamily="18" charset="0"/>
              </a:rPr>
              <a:t>Zirckle</a:t>
            </a:r>
            <a:r>
              <a:rPr lang="en-US" sz="700" dirty="0">
                <a:solidFill>
                  <a:schemeClr val="tx1">
                    <a:lumMod val="65000"/>
                    <a:lumOff val="35000"/>
                  </a:schemeClr>
                </a:solidFill>
                <a:latin typeface="Times New Roman" panose="02020603050405020304" pitchFamily="18" charset="0"/>
                <a:cs typeface="Times New Roman" panose="02020603050405020304" pitchFamily="18" charset="0"/>
              </a:rPr>
              <a:t> et.al (2023) </a:t>
            </a:r>
            <a:r>
              <a:rPr lang="en-US" sz="7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Learning-enabled Natural Language Processing to Identify Directional Pharmacokinetic Drug-Drug Interactions. (under publication) </a:t>
            </a:r>
          </a:p>
        </p:txBody>
      </p:sp>
      <p:sp>
        <p:nvSpPr>
          <p:cNvPr id="5" name="TextBox 4">
            <a:extLst>
              <a:ext uri="{FF2B5EF4-FFF2-40B4-BE49-F238E27FC236}">
                <a16:creationId xmlns:a16="http://schemas.microsoft.com/office/drawing/2014/main" id="{D1A24AA5-6AB8-40F7-1B8B-7E0BC9C2843B}"/>
              </a:ext>
            </a:extLst>
          </p:cNvPr>
          <p:cNvSpPr txBox="1"/>
          <p:nvPr/>
        </p:nvSpPr>
        <p:spPr>
          <a:xfrm>
            <a:off x="1564047" y="33400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6" name="TextBox 5">
            <a:extLst>
              <a:ext uri="{FF2B5EF4-FFF2-40B4-BE49-F238E27FC236}">
                <a16:creationId xmlns:a16="http://schemas.microsoft.com/office/drawing/2014/main" id="{015B17E3-4CE1-F21E-466B-C2CEE9A50D7D}"/>
              </a:ext>
            </a:extLst>
          </p:cNvPr>
          <p:cNvSpPr txBox="1"/>
          <p:nvPr/>
        </p:nvSpPr>
        <p:spPr>
          <a:xfrm>
            <a:off x="1831114" y="20608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A590E2C9-090C-0656-D450-1FEC72E0607B}"/>
              </a:ext>
            </a:extLst>
          </p:cNvPr>
          <p:cNvSpPr txBox="1"/>
          <p:nvPr/>
        </p:nvSpPr>
        <p:spPr>
          <a:xfrm>
            <a:off x="1377540" y="24419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35" name="Straight Arrow Connector 34">
            <a:extLst>
              <a:ext uri="{FF2B5EF4-FFF2-40B4-BE49-F238E27FC236}">
                <a16:creationId xmlns:a16="http://schemas.microsoft.com/office/drawing/2014/main" id="{32A30E32-10B2-1EAA-855E-91CC36DA4353}"/>
              </a:ext>
            </a:extLst>
          </p:cNvPr>
          <p:cNvCxnSpPr>
            <a:cxnSpLocks/>
            <a:endCxn id="58" idx="0"/>
          </p:cNvCxnSpPr>
          <p:nvPr/>
        </p:nvCxnSpPr>
        <p:spPr>
          <a:xfrm flipH="1">
            <a:off x="1476639" y="38304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9691861B-1030-4356-CBAB-1B6407701474}"/>
              </a:ext>
            </a:extLst>
          </p:cNvPr>
          <p:cNvSpPr txBox="1"/>
          <p:nvPr/>
        </p:nvSpPr>
        <p:spPr>
          <a:xfrm>
            <a:off x="2556710" y="24514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46" name="Straight Arrow Connector 45">
            <a:extLst>
              <a:ext uri="{FF2B5EF4-FFF2-40B4-BE49-F238E27FC236}">
                <a16:creationId xmlns:a16="http://schemas.microsoft.com/office/drawing/2014/main" id="{4D19463A-1E02-F551-C620-CF7BE58D0A1D}"/>
              </a:ext>
            </a:extLst>
          </p:cNvPr>
          <p:cNvCxnSpPr>
            <a:cxnSpLocks/>
            <a:endCxn id="59" idx="0"/>
          </p:cNvCxnSpPr>
          <p:nvPr/>
        </p:nvCxnSpPr>
        <p:spPr>
          <a:xfrm>
            <a:off x="2484545" y="38399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994EB644-A925-7AD3-9B33-8F1B7EA9A474}"/>
              </a:ext>
            </a:extLst>
          </p:cNvPr>
          <p:cNvSpPr txBox="1"/>
          <p:nvPr/>
        </p:nvSpPr>
        <p:spPr>
          <a:xfrm>
            <a:off x="889224" y="46922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59" name="TextBox 58">
            <a:extLst>
              <a:ext uri="{FF2B5EF4-FFF2-40B4-BE49-F238E27FC236}">
                <a16:creationId xmlns:a16="http://schemas.microsoft.com/office/drawing/2014/main" id="{17BFA25C-1DDC-B1A5-2F02-468669F1CA58}"/>
              </a:ext>
            </a:extLst>
          </p:cNvPr>
          <p:cNvSpPr txBox="1"/>
          <p:nvPr/>
        </p:nvSpPr>
        <p:spPr>
          <a:xfrm>
            <a:off x="1903880" y="47553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69" name="Group 68">
            <a:extLst>
              <a:ext uri="{FF2B5EF4-FFF2-40B4-BE49-F238E27FC236}">
                <a16:creationId xmlns:a16="http://schemas.microsoft.com/office/drawing/2014/main" id="{DBFB1E62-CA7F-3E3C-C8FD-35F8825B4034}"/>
              </a:ext>
            </a:extLst>
          </p:cNvPr>
          <p:cNvGrpSpPr/>
          <p:nvPr/>
        </p:nvGrpSpPr>
        <p:grpSpPr>
          <a:xfrm>
            <a:off x="2085106" y="2335007"/>
            <a:ext cx="639738" cy="1026788"/>
            <a:chOff x="2187236" y="5145042"/>
            <a:chExt cx="639738" cy="1026788"/>
          </a:xfrm>
        </p:grpSpPr>
        <p:sp>
          <p:nvSpPr>
            <p:cNvPr id="68" name="Arrow: Down 67">
              <a:extLst>
                <a:ext uri="{FF2B5EF4-FFF2-40B4-BE49-F238E27FC236}">
                  <a16:creationId xmlns:a16="http://schemas.microsoft.com/office/drawing/2014/main" id="{6F52F051-4482-F60F-6262-50D8DA14EDDE}"/>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2" name="TextBox 61">
              <a:extLst>
                <a:ext uri="{FF2B5EF4-FFF2-40B4-BE49-F238E27FC236}">
                  <a16:creationId xmlns:a16="http://schemas.microsoft.com/office/drawing/2014/main" id="{06DF12ED-4BB6-3584-5EF5-0E5893679607}"/>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72" name="Straight Arrow Connector 71">
            <a:extLst>
              <a:ext uri="{FF2B5EF4-FFF2-40B4-BE49-F238E27FC236}">
                <a16:creationId xmlns:a16="http://schemas.microsoft.com/office/drawing/2014/main" id="{4A91BB6C-83E3-59EB-62A4-D4EE02D0BC3C}"/>
              </a:ext>
            </a:extLst>
          </p:cNvPr>
          <p:cNvCxnSpPr>
            <a:cxnSpLocks/>
          </p:cNvCxnSpPr>
          <p:nvPr/>
        </p:nvCxnSpPr>
        <p:spPr>
          <a:xfrm>
            <a:off x="2973280" y="38042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32780EBF-EEF1-BC82-1ED8-D1FC631196FC}"/>
              </a:ext>
            </a:extLst>
          </p:cNvPr>
          <p:cNvSpPr txBox="1"/>
          <p:nvPr/>
        </p:nvSpPr>
        <p:spPr>
          <a:xfrm>
            <a:off x="3278312" y="46385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9227127" y="6414496"/>
            <a:ext cx="2743200" cy="365125"/>
          </a:xfrm>
        </p:spPr>
        <p:txBody>
          <a:bodyPr/>
          <a:lstStyle/>
          <a:p>
            <a:r>
              <a:rPr lang="en-US" dirty="0"/>
              <a:t>6</a:t>
            </a:r>
          </a:p>
        </p:txBody>
      </p:sp>
      <p:sp>
        <p:nvSpPr>
          <p:cNvPr id="4" name="TextBox 3">
            <a:extLst>
              <a:ext uri="{FF2B5EF4-FFF2-40B4-BE49-F238E27FC236}">
                <a16:creationId xmlns:a16="http://schemas.microsoft.com/office/drawing/2014/main" id="{C95E4262-15FD-205C-B910-0F60B22C51B0}"/>
              </a:ext>
            </a:extLst>
          </p:cNvPr>
          <p:cNvSpPr txBox="1"/>
          <p:nvPr/>
        </p:nvSpPr>
        <p:spPr>
          <a:xfrm>
            <a:off x="182321" y="1066401"/>
            <a:ext cx="7306606" cy="369332"/>
          </a:xfrm>
          <a:prstGeom prst="rect">
            <a:avLst/>
          </a:prstGeom>
          <a:noFill/>
        </p:spPr>
        <p:txBody>
          <a:bodyPr wrap="square">
            <a:spAutoFit/>
          </a:bodyPr>
          <a:lstStyle/>
          <a:p>
            <a:r>
              <a:rPr lang="en-US" dirty="0" err="1"/>
              <a:t>BioBERT</a:t>
            </a:r>
            <a:r>
              <a:rPr lang="en-US" dirty="0"/>
              <a:t> = Pre-trained BERT + Additional pre-training on biomedical data</a:t>
            </a:r>
          </a:p>
        </p:txBody>
      </p:sp>
    </p:spTree>
    <p:extLst>
      <p:ext uri="{BB962C8B-B14F-4D97-AF65-F5344CB8AC3E}">
        <p14:creationId xmlns:p14="http://schemas.microsoft.com/office/powerpoint/2010/main" val="392817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animBg="1"/>
      <p:bldP spid="12" grpId="0"/>
      <p:bldP spid="13" grpId="0"/>
      <p:bldP spid="14" grpId="0"/>
      <p:bldP spid="17" grpId="0"/>
      <p:bldP spid="23" grpId="0"/>
      <p:bldP spid="27" grpId="0" animBg="1"/>
      <p:bldP spid="28" grpId="0"/>
      <p:bldP spid="29" grpId="0" animBg="1"/>
      <p:bldP spid="30" grpId="0"/>
      <p:bldP spid="31" grpId="0" animBg="1"/>
      <p:bldP spid="32"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3D7D3C0-376F-C29F-8E41-1C02E0366DFB}"/>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5440679"/>
          </a:xfrm>
          <a:prstGeom prst="rect">
            <a:avLst/>
          </a:prstGeom>
        </p:spPr>
      </p:pic>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786652" y="46675"/>
            <a:ext cx="9812075" cy="741784"/>
          </a:xfrm>
        </p:spPr>
        <p:txBody>
          <a:bodyPr vert="horz" lIns="91440" tIns="45720" rIns="91440" bIns="45720" rtlCol="0" anchor="ctr">
            <a:normAutofit/>
          </a:bodyPr>
          <a:lstStyle/>
          <a:p>
            <a:r>
              <a:rPr lang="en-US" b="1" i="0" kern="1200" dirty="0">
                <a:solidFill>
                  <a:schemeClr val="tx1"/>
                </a:solidFill>
                <a:effectLst/>
                <a:ea typeface="+mj-ea"/>
                <a:cs typeface="+mj-cs"/>
              </a:rPr>
              <a:t>Prior study: </a:t>
            </a:r>
            <a:r>
              <a:rPr lang="en-US" i="0" kern="1200" dirty="0">
                <a:solidFill>
                  <a:schemeClr val="tx1"/>
                </a:solidFill>
                <a:effectLst/>
                <a:ea typeface="+mj-ea"/>
                <a:cs typeface="+mj-cs"/>
              </a:rPr>
              <a:t>BioBert Fine-tuning</a:t>
            </a:r>
            <a:endParaRPr lang="en-US" kern="1200" dirty="0">
              <a:solidFill>
                <a:schemeClr val="tx1"/>
              </a:solidFill>
              <a:ea typeface="+mj-ea"/>
              <a:cs typeface="+mj-cs"/>
            </a:endParaRPr>
          </a:p>
        </p:txBody>
      </p:sp>
      <p:sp>
        <p:nvSpPr>
          <p:cNvPr id="38" name="TextBox 37">
            <a:extLst>
              <a:ext uri="{FF2B5EF4-FFF2-40B4-BE49-F238E27FC236}">
                <a16:creationId xmlns:a16="http://schemas.microsoft.com/office/drawing/2014/main" id="{9B0B35D3-385A-11B3-17A6-DA40D36D29EB}"/>
              </a:ext>
            </a:extLst>
          </p:cNvPr>
          <p:cNvSpPr txBox="1"/>
          <p:nvPr/>
        </p:nvSpPr>
        <p:spPr>
          <a:xfrm>
            <a:off x="341922" y="6649810"/>
            <a:ext cx="5958251" cy="200055"/>
          </a:xfrm>
          <a:prstGeom prst="rect">
            <a:avLst/>
          </a:prstGeom>
          <a:noFill/>
        </p:spPr>
        <p:txBody>
          <a:bodyPr wrap="square">
            <a:spAutoFit/>
          </a:bodyPr>
          <a:lstStyle/>
          <a:p>
            <a:pPr algn="ctr"/>
            <a:r>
              <a:rPr lang="en-US" sz="700" dirty="0">
                <a:solidFill>
                  <a:schemeClr val="tx1">
                    <a:lumMod val="65000"/>
                    <a:lumOff val="35000"/>
                  </a:schemeClr>
                </a:solidFill>
                <a:latin typeface="Times New Roman" panose="02020603050405020304" pitchFamily="18" charset="0"/>
                <a:cs typeface="Times New Roman" panose="02020603050405020304" pitchFamily="18" charset="0"/>
              </a:rPr>
              <a:t>1. </a:t>
            </a:r>
            <a:r>
              <a:rPr lang="en-US" sz="700" dirty="0" err="1">
                <a:solidFill>
                  <a:schemeClr val="tx1">
                    <a:lumMod val="65000"/>
                    <a:lumOff val="35000"/>
                  </a:schemeClr>
                </a:solidFill>
                <a:latin typeface="Times New Roman" panose="02020603050405020304" pitchFamily="18" charset="0"/>
                <a:cs typeface="Times New Roman" panose="02020603050405020304" pitchFamily="18" charset="0"/>
              </a:rPr>
              <a:t>Zirckle</a:t>
            </a:r>
            <a:r>
              <a:rPr lang="en-US" sz="700" dirty="0">
                <a:solidFill>
                  <a:schemeClr val="tx1">
                    <a:lumMod val="65000"/>
                    <a:lumOff val="35000"/>
                  </a:schemeClr>
                </a:solidFill>
                <a:latin typeface="Times New Roman" panose="02020603050405020304" pitchFamily="18" charset="0"/>
                <a:cs typeface="Times New Roman" panose="02020603050405020304" pitchFamily="18" charset="0"/>
              </a:rPr>
              <a:t> et.al (2023) </a:t>
            </a:r>
            <a:r>
              <a:rPr lang="en-US" sz="7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Learning-enabled Natural Language Processing to Identify Directional Pharmacokinetic Drug-Drug Interactions. (under publication) </a:t>
            </a: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496765" y="6418227"/>
            <a:ext cx="473562" cy="365125"/>
          </a:xfrm>
        </p:spPr>
        <p:txBody>
          <a:bodyPr/>
          <a:lstStyle/>
          <a:p>
            <a:r>
              <a:rPr lang="en-US" dirty="0"/>
              <a:t>6</a:t>
            </a:r>
          </a:p>
        </p:txBody>
      </p:sp>
      <p:graphicFrame>
        <p:nvGraphicFramePr>
          <p:cNvPr id="20" name="Table 40">
            <a:extLst>
              <a:ext uri="{FF2B5EF4-FFF2-40B4-BE49-F238E27FC236}">
                <a16:creationId xmlns:a16="http://schemas.microsoft.com/office/drawing/2014/main" id="{8B77E9FB-DDD5-2ED6-8638-C0BE7157B431}"/>
              </a:ext>
            </a:extLst>
          </p:cNvPr>
          <p:cNvGraphicFramePr>
            <a:graphicFrameLocks noGrp="1"/>
          </p:cNvGraphicFramePr>
          <p:nvPr>
            <p:extLst>
              <p:ext uri="{D42A27DB-BD31-4B8C-83A1-F6EECF244321}">
                <p14:modId xmlns:p14="http://schemas.microsoft.com/office/powerpoint/2010/main" val="4226950548"/>
              </p:ext>
            </p:extLst>
          </p:nvPr>
        </p:nvGraphicFramePr>
        <p:xfrm>
          <a:off x="1656928" y="1806824"/>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22" name="Graphic 5120" descr="A flying arrow">
            <a:extLst>
              <a:ext uri="{FF2B5EF4-FFF2-40B4-BE49-F238E27FC236}">
                <a16:creationId xmlns:a16="http://schemas.microsoft.com/office/drawing/2014/main" id="{B537B406-0B8E-FCDC-F344-A02E731E80F4}"/>
              </a:ext>
            </a:extLst>
          </p:cNvPr>
          <p:cNvGrpSpPr/>
          <p:nvPr/>
        </p:nvGrpSpPr>
        <p:grpSpPr>
          <a:xfrm rot="388923">
            <a:off x="5548303" y="3546950"/>
            <a:ext cx="778864" cy="521353"/>
            <a:chOff x="7982475" y="2484729"/>
            <a:chExt cx="1565244" cy="901755"/>
          </a:xfrm>
          <a:solidFill>
            <a:srgbClr val="4472C4"/>
          </a:solidFill>
        </p:grpSpPr>
        <p:sp>
          <p:nvSpPr>
            <p:cNvPr id="24" name="Freeform: Shape 23">
              <a:extLst>
                <a:ext uri="{FF2B5EF4-FFF2-40B4-BE49-F238E27FC236}">
                  <a16:creationId xmlns:a16="http://schemas.microsoft.com/office/drawing/2014/main" id="{79536A82-A626-64F3-0BED-54800C4A967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6" name="Freeform: Shape 25">
              <a:extLst>
                <a:ext uri="{FF2B5EF4-FFF2-40B4-BE49-F238E27FC236}">
                  <a16:creationId xmlns:a16="http://schemas.microsoft.com/office/drawing/2014/main" id="{DA070E2B-729B-2D34-5D56-C967DDCD0FE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34" name="Table 40">
            <a:extLst>
              <a:ext uri="{FF2B5EF4-FFF2-40B4-BE49-F238E27FC236}">
                <a16:creationId xmlns:a16="http://schemas.microsoft.com/office/drawing/2014/main" id="{A6E3AA3E-615D-850A-AD39-E94CAEF07D36}"/>
              </a:ext>
            </a:extLst>
          </p:cNvPr>
          <p:cNvGraphicFramePr>
            <a:graphicFrameLocks noGrp="1"/>
          </p:cNvGraphicFramePr>
          <p:nvPr>
            <p:extLst>
              <p:ext uri="{D42A27DB-BD31-4B8C-83A1-F6EECF244321}">
                <p14:modId xmlns:p14="http://schemas.microsoft.com/office/powerpoint/2010/main" val="1510478479"/>
              </p:ext>
            </p:extLst>
          </p:nvPr>
        </p:nvGraphicFramePr>
        <p:xfrm>
          <a:off x="1149999" y="3898497"/>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800" b="1" i="0" u="none" strike="noStrike" kern="1200" baseline="0" dirty="0">
                          <a:solidFill>
                            <a:schemeClr val="tx1"/>
                          </a:solidFill>
                          <a:latin typeface="+mn-lt"/>
                          <a:ea typeface="+mn-ea"/>
                          <a:cs typeface="+mn-cs"/>
                        </a:rPr>
                        <a:t>Precipitant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37" name="TextBox 36">
            <a:extLst>
              <a:ext uri="{FF2B5EF4-FFF2-40B4-BE49-F238E27FC236}">
                <a16:creationId xmlns:a16="http://schemas.microsoft.com/office/drawing/2014/main" id="{BB055D59-B40B-D3C7-D79F-AB8EE907D442}"/>
              </a:ext>
            </a:extLst>
          </p:cNvPr>
          <p:cNvSpPr txBox="1"/>
          <p:nvPr/>
        </p:nvSpPr>
        <p:spPr>
          <a:xfrm>
            <a:off x="1149999" y="5316473"/>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39" name="TextBox 38">
            <a:extLst>
              <a:ext uri="{FF2B5EF4-FFF2-40B4-BE49-F238E27FC236}">
                <a16:creationId xmlns:a16="http://schemas.microsoft.com/office/drawing/2014/main" id="{B65664B6-DBE9-C0DB-17E3-5082634B961D}"/>
              </a:ext>
            </a:extLst>
          </p:cNvPr>
          <p:cNvSpPr txBox="1"/>
          <p:nvPr/>
        </p:nvSpPr>
        <p:spPr>
          <a:xfrm>
            <a:off x="964052" y="2721325"/>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Performance of the sentence classification step. </a:t>
            </a:r>
            <a:endParaRPr lang="en-US" sz="2800" dirty="0"/>
          </a:p>
        </p:txBody>
      </p:sp>
      <p:pic>
        <p:nvPicPr>
          <p:cNvPr id="44" name="Picture 43">
            <a:extLst>
              <a:ext uri="{FF2B5EF4-FFF2-40B4-BE49-F238E27FC236}">
                <a16:creationId xmlns:a16="http://schemas.microsoft.com/office/drawing/2014/main" id="{94D5023D-AE60-E0D6-E427-F66645332405}"/>
              </a:ext>
            </a:extLst>
          </p:cNvPr>
          <p:cNvPicPr>
            <a:picLocks noChangeAspect="1"/>
          </p:cNvPicPr>
          <p:nvPr/>
        </p:nvPicPr>
        <p:blipFill>
          <a:blip r:embed="rId6"/>
          <a:stretch>
            <a:fillRect/>
          </a:stretch>
        </p:blipFill>
        <p:spPr>
          <a:xfrm>
            <a:off x="7701584" y="2375825"/>
            <a:ext cx="3390998" cy="4273451"/>
          </a:xfrm>
          <a:prstGeom prst="rect">
            <a:avLst/>
          </a:prstGeom>
        </p:spPr>
      </p:pic>
      <p:sp>
        <p:nvSpPr>
          <p:cNvPr id="2" name="TextBox 1">
            <a:extLst>
              <a:ext uri="{FF2B5EF4-FFF2-40B4-BE49-F238E27FC236}">
                <a16:creationId xmlns:a16="http://schemas.microsoft.com/office/drawing/2014/main" id="{73C40B0C-15DF-A260-F7B6-E1589C73A56C}"/>
              </a:ext>
            </a:extLst>
          </p:cNvPr>
          <p:cNvSpPr txBox="1"/>
          <p:nvPr/>
        </p:nvSpPr>
        <p:spPr>
          <a:xfrm>
            <a:off x="6942209" y="1679904"/>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3" name="TextBox 2">
            <a:extLst>
              <a:ext uri="{FF2B5EF4-FFF2-40B4-BE49-F238E27FC236}">
                <a16:creationId xmlns:a16="http://schemas.microsoft.com/office/drawing/2014/main" id="{89450985-D66D-7D35-9E2C-18C60B786775}"/>
              </a:ext>
            </a:extLst>
          </p:cNvPr>
          <p:cNvSpPr txBox="1"/>
          <p:nvPr/>
        </p:nvSpPr>
        <p:spPr>
          <a:xfrm>
            <a:off x="7520507" y="1215947"/>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Tree>
    <p:extLst>
      <p:ext uri="{BB962C8B-B14F-4D97-AF65-F5344CB8AC3E}">
        <p14:creationId xmlns:p14="http://schemas.microsoft.com/office/powerpoint/2010/main" val="1391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41935</TotalTime>
  <Words>5696</Words>
  <Application>Microsoft Office PowerPoint</Application>
  <PresentationFormat>Widescreen</PresentationFormat>
  <Paragraphs>427</Paragraphs>
  <Slides>20</Slides>
  <Notes>20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ADLaM Display</vt:lpstr>
      <vt:lpstr>Arial</vt:lpstr>
      <vt:lpstr>Calibri</vt:lpstr>
      <vt:lpstr>Calibri Light</vt:lpstr>
      <vt:lpstr>Charter</vt:lpstr>
      <vt:lpstr>Georgia</vt:lpstr>
      <vt:lpstr>Google Sans</vt:lpstr>
      <vt:lpstr>Montserrat</vt:lpstr>
      <vt:lpstr>NOGBF H+ Caecilia LT Std</vt:lpstr>
      <vt:lpstr>Poppins</vt:lpstr>
      <vt:lpstr>Roboto</vt:lpstr>
      <vt:lpstr>Söhne</vt:lpstr>
      <vt:lpstr>Times New Roman</vt:lpstr>
      <vt:lpstr>TimesNewRomanPSMT</vt:lpstr>
      <vt:lpstr>Office Theme</vt:lpstr>
      <vt:lpstr>Leveraging Deep Learning and Large Language Models to Extract  Directional Drug-Drug Interaction Information</vt:lpstr>
      <vt:lpstr>Outline</vt:lpstr>
      <vt:lpstr>Goal: Extraction of Pharmacokinetic Insights and Biomedical Factor</vt:lpstr>
      <vt:lpstr>Introduction</vt:lpstr>
      <vt:lpstr>Introduction</vt:lpstr>
      <vt:lpstr>Introduction</vt:lpstr>
      <vt:lpstr>PowerPoint Presentation</vt:lpstr>
      <vt:lpstr>Prior study: BioBert Fine-tuning</vt:lpstr>
      <vt:lpstr>Prior study: BioBert Fine-tuning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ChatGPT-like  Large Language Models within FDA Network  An Assessment of  Zero-Shot and Few-Shot Learning Capabilities</dc:title>
  <dc:creator>Seyed Hamed Meshkin</dc:creator>
  <cp:lastModifiedBy>Seyed Hamed</cp:lastModifiedBy>
  <cp:revision>2</cp:revision>
  <dcterms:created xsi:type="dcterms:W3CDTF">2023-09-11T14:43:26Z</dcterms:created>
  <dcterms:modified xsi:type="dcterms:W3CDTF">2025-01-14T20:53:35Z</dcterms:modified>
</cp:coreProperties>
</file>